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478" r:id="rId2"/>
    <p:sldId id="48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3399"/>
    <a:srgbClr val="008000"/>
    <a:srgbClr val="FF9933"/>
    <a:srgbClr val="993300"/>
    <a:srgbClr val="663300"/>
    <a:srgbClr val="FFFF00"/>
    <a:srgbClr val="FF0000"/>
    <a:srgbClr val="6600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78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2023/12/4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四角の分割図形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26E74C9F-FF4F-CC8A-4C31-2FD032B8A015}"/>
              </a:ext>
            </a:extLst>
          </p:cNvPr>
          <p:cNvGrpSpPr/>
          <p:nvPr/>
        </p:nvGrpSpPr>
        <p:grpSpPr>
          <a:xfrm>
            <a:off x="6641356" y="912050"/>
            <a:ext cx="2557192" cy="2557186"/>
            <a:chOff x="6641356" y="912050"/>
            <a:chExt cx="2557192" cy="2557186"/>
          </a:xfrm>
        </p:grpSpPr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A75DA9F5-72E0-1CF1-1E5A-23212F024B1B}"/>
                </a:ext>
              </a:extLst>
            </p:cNvPr>
            <p:cNvSpPr/>
            <p:nvPr/>
          </p:nvSpPr>
          <p:spPr bwMode="auto">
            <a:xfrm>
              <a:off x="6641356" y="912051"/>
              <a:ext cx="1278391" cy="1277266"/>
            </a:xfrm>
            <a:custGeom>
              <a:avLst/>
              <a:gdLst>
                <a:gd name="connsiteX0" fmla="*/ 0 w 896246"/>
                <a:gd name="connsiteY0" fmla="*/ 0 h 895458"/>
                <a:gd name="connsiteX1" fmla="*/ 376880 w 896246"/>
                <a:gd name="connsiteY1" fmla="*/ 0 h 895458"/>
                <a:gd name="connsiteX2" fmla="*/ 896246 w 896246"/>
                <a:gd name="connsiteY2" fmla="*/ 895458 h 895458"/>
                <a:gd name="connsiteX3" fmla="*/ 0 w 896246"/>
                <a:gd name="connsiteY3" fmla="*/ 895458 h 895458"/>
                <a:gd name="connsiteX4" fmla="*/ 0 w 896246"/>
                <a:gd name="connsiteY4" fmla="*/ 0 h 895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6246" h="895458">
                  <a:moveTo>
                    <a:pt x="0" y="0"/>
                  </a:moveTo>
                  <a:lnTo>
                    <a:pt x="376880" y="0"/>
                  </a:lnTo>
                  <a:lnTo>
                    <a:pt x="896246" y="895458"/>
                  </a:lnTo>
                  <a:lnTo>
                    <a:pt x="0" y="8954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CFEF74B8-DFA4-2CF8-8EB6-D8628B683C05}"/>
                </a:ext>
              </a:extLst>
            </p:cNvPr>
            <p:cNvSpPr/>
            <p:nvPr/>
          </p:nvSpPr>
          <p:spPr bwMode="auto">
            <a:xfrm>
              <a:off x="7920154" y="912051"/>
              <a:ext cx="1278393" cy="1277266"/>
            </a:xfrm>
            <a:custGeom>
              <a:avLst/>
              <a:gdLst>
                <a:gd name="connsiteX0" fmla="*/ 519366 w 896247"/>
                <a:gd name="connsiteY0" fmla="*/ 0 h 895458"/>
                <a:gd name="connsiteX1" fmla="*/ 896247 w 896247"/>
                <a:gd name="connsiteY1" fmla="*/ 0 h 895458"/>
                <a:gd name="connsiteX2" fmla="*/ 896247 w 896247"/>
                <a:gd name="connsiteY2" fmla="*/ 895458 h 895458"/>
                <a:gd name="connsiteX3" fmla="*/ 0 w 896247"/>
                <a:gd name="connsiteY3" fmla="*/ 895458 h 895458"/>
                <a:gd name="connsiteX4" fmla="*/ 519366 w 896247"/>
                <a:gd name="connsiteY4" fmla="*/ 0 h 895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6247" h="895458">
                  <a:moveTo>
                    <a:pt x="519366" y="0"/>
                  </a:moveTo>
                  <a:lnTo>
                    <a:pt x="896247" y="0"/>
                  </a:lnTo>
                  <a:lnTo>
                    <a:pt x="896247" y="895458"/>
                  </a:lnTo>
                  <a:lnTo>
                    <a:pt x="0" y="895458"/>
                  </a:lnTo>
                  <a:lnTo>
                    <a:pt x="519366" y="0"/>
                  </a:ln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0DE2E099-6401-50A3-6E1D-D109DF9328DE}"/>
                </a:ext>
              </a:extLst>
            </p:cNvPr>
            <p:cNvSpPr/>
            <p:nvPr/>
          </p:nvSpPr>
          <p:spPr bwMode="auto">
            <a:xfrm>
              <a:off x="7180148" y="2193715"/>
              <a:ext cx="1479607" cy="1275521"/>
            </a:xfrm>
            <a:custGeom>
              <a:avLst/>
              <a:gdLst>
                <a:gd name="connsiteX0" fmla="*/ 518657 w 1037313"/>
                <a:gd name="connsiteY0" fmla="*/ 0 h 894235"/>
                <a:gd name="connsiteX1" fmla="*/ 1037313 w 1037313"/>
                <a:gd name="connsiteY1" fmla="*/ 894235 h 894235"/>
                <a:gd name="connsiteX2" fmla="*/ 0 w 1037313"/>
                <a:gd name="connsiteY2" fmla="*/ 894235 h 894235"/>
                <a:gd name="connsiteX3" fmla="*/ 518657 w 1037313"/>
                <a:gd name="connsiteY3" fmla="*/ 0 h 894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37313" h="894235">
                  <a:moveTo>
                    <a:pt x="518657" y="0"/>
                  </a:moveTo>
                  <a:lnTo>
                    <a:pt x="1037313" y="894235"/>
                  </a:lnTo>
                  <a:lnTo>
                    <a:pt x="0" y="894235"/>
                  </a:lnTo>
                  <a:lnTo>
                    <a:pt x="518657" y="0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34DE5DB4-2E8A-543D-943E-C89B22D23B0D}"/>
                </a:ext>
              </a:extLst>
            </p:cNvPr>
            <p:cNvSpPr/>
            <p:nvPr/>
          </p:nvSpPr>
          <p:spPr bwMode="auto">
            <a:xfrm>
              <a:off x="7178933" y="912050"/>
              <a:ext cx="1482038" cy="1271960"/>
            </a:xfrm>
            <a:custGeom>
              <a:avLst/>
              <a:gdLst>
                <a:gd name="connsiteX0" fmla="*/ 0 w 1482038"/>
                <a:gd name="connsiteY0" fmla="*/ 0 h 1271960"/>
                <a:gd name="connsiteX1" fmla="*/ 1482038 w 1482038"/>
                <a:gd name="connsiteY1" fmla="*/ 0 h 1271960"/>
                <a:gd name="connsiteX2" fmla="*/ 744300 w 1482038"/>
                <a:gd name="connsiteY2" fmla="*/ 1271960 h 1271960"/>
                <a:gd name="connsiteX3" fmla="*/ 737739 w 1482038"/>
                <a:gd name="connsiteY3" fmla="*/ 1271960 h 1271960"/>
                <a:gd name="connsiteX4" fmla="*/ 0 w 1482038"/>
                <a:gd name="connsiteY4" fmla="*/ 0 h 127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2038" h="1271960">
                  <a:moveTo>
                    <a:pt x="0" y="0"/>
                  </a:moveTo>
                  <a:lnTo>
                    <a:pt x="1482038" y="0"/>
                  </a:lnTo>
                  <a:lnTo>
                    <a:pt x="744300" y="1271960"/>
                  </a:lnTo>
                  <a:lnTo>
                    <a:pt x="737739" y="1271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2D294A82-C666-A40E-B0B1-0F77E7B75345}"/>
                </a:ext>
              </a:extLst>
            </p:cNvPr>
            <p:cNvSpPr/>
            <p:nvPr/>
          </p:nvSpPr>
          <p:spPr bwMode="auto">
            <a:xfrm>
              <a:off x="7920890" y="2189316"/>
              <a:ext cx="1277658" cy="1279919"/>
            </a:xfrm>
            <a:custGeom>
              <a:avLst/>
              <a:gdLst>
                <a:gd name="connsiteX0" fmla="*/ 0 w 1277658"/>
                <a:gd name="connsiteY0" fmla="*/ 0 h 1279919"/>
                <a:gd name="connsiteX1" fmla="*/ 1277658 w 1277658"/>
                <a:gd name="connsiteY1" fmla="*/ 0 h 1279919"/>
                <a:gd name="connsiteX2" fmla="*/ 1277658 w 1277658"/>
                <a:gd name="connsiteY2" fmla="*/ 1279919 h 1279919"/>
                <a:gd name="connsiteX3" fmla="*/ 738867 w 1277658"/>
                <a:gd name="connsiteY3" fmla="*/ 1279919 h 1279919"/>
                <a:gd name="connsiteX4" fmla="*/ 0 w 1277658"/>
                <a:gd name="connsiteY4" fmla="*/ 6012 h 1279919"/>
                <a:gd name="connsiteX5" fmla="*/ 0 w 1277658"/>
                <a:gd name="connsiteY5" fmla="*/ 0 h 1279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7658" h="1279919">
                  <a:moveTo>
                    <a:pt x="0" y="0"/>
                  </a:moveTo>
                  <a:lnTo>
                    <a:pt x="1277658" y="0"/>
                  </a:lnTo>
                  <a:lnTo>
                    <a:pt x="1277658" y="1279919"/>
                  </a:lnTo>
                  <a:lnTo>
                    <a:pt x="738867" y="1279919"/>
                  </a:lnTo>
                  <a:lnTo>
                    <a:pt x="0" y="60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5A0429F6-783B-367B-0803-F7196B31FFFC}"/>
                </a:ext>
              </a:extLst>
            </p:cNvPr>
            <p:cNvSpPr/>
            <p:nvPr/>
          </p:nvSpPr>
          <p:spPr bwMode="auto">
            <a:xfrm>
              <a:off x="6641357" y="2184010"/>
              <a:ext cx="1279533" cy="1285225"/>
            </a:xfrm>
            <a:custGeom>
              <a:avLst/>
              <a:gdLst>
                <a:gd name="connsiteX0" fmla="*/ 1275315 w 1279533"/>
                <a:gd name="connsiteY0" fmla="*/ 0 h 1285225"/>
                <a:gd name="connsiteX1" fmla="*/ 1279533 w 1279533"/>
                <a:gd name="connsiteY1" fmla="*/ 0 h 1285225"/>
                <a:gd name="connsiteX2" fmla="*/ 1279533 w 1279533"/>
                <a:gd name="connsiteY2" fmla="*/ 4039 h 1285225"/>
                <a:gd name="connsiteX3" fmla="*/ 1278798 w 1279533"/>
                <a:gd name="connsiteY3" fmla="*/ 5306 h 1285225"/>
                <a:gd name="connsiteX4" fmla="*/ 1279533 w 1279533"/>
                <a:gd name="connsiteY4" fmla="*/ 5306 h 1285225"/>
                <a:gd name="connsiteX5" fmla="*/ 1279533 w 1279533"/>
                <a:gd name="connsiteY5" fmla="*/ 11318 h 1285225"/>
                <a:gd name="connsiteX6" fmla="*/ 1278597 w 1279533"/>
                <a:gd name="connsiteY6" fmla="*/ 9704 h 1285225"/>
                <a:gd name="connsiteX7" fmla="*/ 538793 w 1279533"/>
                <a:gd name="connsiteY7" fmla="*/ 1285225 h 1285225"/>
                <a:gd name="connsiteX8" fmla="*/ 0 w 1279533"/>
                <a:gd name="connsiteY8" fmla="*/ 1285225 h 1285225"/>
                <a:gd name="connsiteX9" fmla="*/ 0 w 1279533"/>
                <a:gd name="connsiteY9" fmla="*/ 5306 h 1285225"/>
                <a:gd name="connsiteX10" fmla="*/ 1278392 w 1279533"/>
                <a:gd name="connsiteY10" fmla="*/ 5306 h 1285225"/>
                <a:gd name="connsiteX11" fmla="*/ 1275315 w 1279533"/>
                <a:gd name="connsiteY11" fmla="*/ 0 h 128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79533" h="1285225">
                  <a:moveTo>
                    <a:pt x="1275315" y="0"/>
                  </a:moveTo>
                  <a:lnTo>
                    <a:pt x="1279533" y="0"/>
                  </a:lnTo>
                  <a:lnTo>
                    <a:pt x="1279533" y="4039"/>
                  </a:lnTo>
                  <a:lnTo>
                    <a:pt x="1278798" y="5306"/>
                  </a:lnTo>
                  <a:lnTo>
                    <a:pt x="1279533" y="5306"/>
                  </a:lnTo>
                  <a:lnTo>
                    <a:pt x="1279533" y="11318"/>
                  </a:lnTo>
                  <a:lnTo>
                    <a:pt x="1278597" y="9704"/>
                  </a:lnTo>
                  <a:lnTo>
                    <a:pt x="538793" y="1285225"/>
                  </a:lnTo>
                  <a:lnTo>
                    <a:pt x="0" y="1285225"/>
                  </a:lnTo>
                  <a:lnTo>
                    <a:pt x="0" y="5306"/>
                  </a:lnTo>
                  <a:lnTo>
                    <a:pt x="1278392" y="5306"/>
                  </a:lnTo>
                  <a:lnTo>
                    <a:pt x="1275315" y="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BFECEBAF-DA88-9507-3051-DAB55ED65D1D}"/>
              </a:ext>
            </a:extLst>
          </p:cNvPr>
          <p:cNvGrpSpPr/>
          <p:nvPr/>
        </p:nvGrpSpPr>
        <p:grpSpPr>
          <a:xfrm>
            <a:off x="3686792" y="912049"/>
            <a:ext cx="2557194" cy="2557188"/>
            <a:chOff x="3686792" y="912049"/>
            <a:chExt cx="2557194" cy="2557188"/>
          </a:xfrm>
        </p:grpSpPr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32AA68E1-10F4-795F-61BA-836C79135E0A}"/>
                </a:ext>
              </a:extLst>
            </p:cNvPr>
            <p:cNvSpPr/>
            <p:nvPr/>
          </p:nvSpPr>
          <p:spPr bwMode="auto">
            <a:xfrm>
              <a:off x="3686793" y="912049"/>
              <a:ext cx="2557185" cy="1278594"/>
            </a:xfrm>
            <a:custGeom>
              <a:avLst/>
              <a:gdLst>
                <a:gd name="connsiteX0" fmla="*/ 0 w 1792775"/>
                <a:gd name="connsiteY0" fmla="*/ 0 h 896388"/>
                <a:gd name="connsiteX1" fmla="*/ 1792775 w 1792775"/>
                <a:gd name="connsiteY1" fmla="*/ 0 h 896388"/>
                <a:gd name="connsiteX2" fmla="*/ 896389 w 1792775"/>
                <a:gd name="connsiteY2" fmla="*/ 896388 h 896388"/>
                <a:gd name="connsiteX3" fmla="*/ 896388 w 1792775"/>
                <a:gd name="connsiteY3" fmla="*/ 896387 h 896388"/>
                <a:gd name="connsiteX4" fmla="*/ 896388 w 1792775"/>
                <a:gd name="connsiteY4" fmla="*/ 896388 h 896388"/>
                <a:gd name="connsiteX5" fmla="*/ 0 w 1792775"/>
                <a:gd name="connsiteY5" fmla="*/ 0 h 896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92775" h="896388">
                  <a:moveTo>
                    <a:pt x="0" y="0"/>
                  </a:moveTo>
                  <a:lnTo>
                    <a:pt x="1792775" y="0"/>
                  </a:lnTo>
                  <a:lnTo>
                    <a:pt x="896389" y="896388"/>
                  </a:lnTo>
                  <a:lnTo>
                    <a:pt x="896388" y="896387"/>
                  </a:lnTo>
                  <a:lnTo>
                    <a:pt x="896388" y="8963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6FD9BF77-B8F8-1AD8-609F-21A244676989}"/>
                </a:ext>
              </a:extLst>
            </p:cNvPr>
            <p:cNvSpPr/>
            <p:nvPr/>
          </p:nvSpPr>
          <p:spPr bwMode="auto">
            <a:xfrm>
              <a:off x="3686792" y="2190643"/>
              <a:ext cx="2557188" cy="1278594"/>
            </a:xfrm>
            <a:custGeom>
              <a:avLst/>
              <a:gdLst>
                <a:gd name="connsiteX0" fmla="*/ 896389 w 1792777"/>
                <a:gd name="connsiteY0" fmla="*/ 0 h 896388"/>
                <a:gd name="connsiteX1" fmla="*/ 896389 w 1792777"/>
                <a:gd name="connsiteY1" fmla="*/ 0 h 896388"/>
                <a:gd name="connsiteX2" fmla="*/ 896390 w 1792777"/>
                <a:gd name="connsiteY2" fmla="*/ 0 h 896388"/>
                <a:gd name="connsiteX3" fmla="*/ 1792777 w 1792777"/>
                <a:gd name="connsiteY3" fmla="*/ 896388 h 896388"/>
                <a:gd name="connsiteX4" fmla="*/ 0 w 1792777"/>
                <a:gd name="connsiteY4" fmla="*/ 896388 h 896388"/>
                <a:gd name="connsiteX5" fmla="*/ 896389 w 1792777"/>
                <a:gd name="connsiteY5" fmla="*/ 0 h 896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92777" h="896388">
                  <a:moveTo>
                    <a:pt x="896389" y="0"/>
                  </a:moveTo>
                  <a:lnTo>
                    <a:pt x="896389" y="0"/>
                  </a:lnTo>
                  <a:lnTo>
                    <a:pt x="896390" y="0"/>
                  </a:lnTo>
                  <a:lnTo>
                    <a:pt x="1792777" y="896388"/>
                  </a:lnTo>
                  <a:lnTo>
                    <a:pt x="0" y="896388"/>
                  </a:lnTo>
                  <a:lnTo>
                    <a:pt x="896389" y="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2656D391-77C0-D2AC-3640-A6450AE3441F}"/>
                </a:ext>
              </a:extLst>
            </p:cNvPr>
            <p:cNvSpPr/>
            <p:nvPr/>
          </p:nvSpPr>
          <p:spPr bwMode="auto">
            <a:xfrm>
              <a:off x="3686792" y="912049"/>
              <a:ext cx="1278596" cy="2557188"/>
            </a:xfrm>
            <a:custGeom>
              <a:avLst/>
              <a:gdLst>
                <a:gd name="connsiteX0" fmla="*/ 0 w 896389"/>
                <a:gd name="connsiteY0" fmla="*/ 0 h 1792776"/>
                <a:gd name="connsiteX1" fmla="*/ 1 w 896389"/>
                <a:gd name="connsiteY1" fmla="*/ 0 h 1792776"/>
                <a:gd name="connsiteX2" fmla="*/ 896389 w 896389"/>
                <a:gd name="connsiteY2" fmla="*/ 896388 h 1792776"/>
                <a:gd name="connsiteX3" fmla="*/ 0 w 896389"/>
                <a:gd name="connsiteY3" fmla="*/ 1792776 h 1792776"/>
                <a:gd name="connsiteX4" fmla="*/ 0 w 896389"/>
                <a:gd name="connsiteY4" fmla="*/ 0 h 1792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6389" h="1792776">
                  <a:moveTo>
                    <a:pt x="0" y="0"/>
                  </a:moveTo>
                  <a:lnTo>
                    <a:pt x="1" y="0"/>
                  </a:lnTo>
                  <a:lnTo>
                    <a:pt x="896389" y="896388"/>
                  </a:lnTo>
                  <a:lnTo>
                    <a:pt x="0" y="17927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35D850C6-1249-B10D-3684-3702ADD97ABA}"/>
                </a:ext>
              </a:extLst>
            </p:cNvPr>
            <p:cNvSpPr/>
            <p:nvPr/>
          </p:nvSpPr>
          <p:spPr bwMode="auto">
            <a:xfrm>
              <a:off x="4965392" y="912049"/>
              <a:ext cx="1278594" cy="2557188"/>
            </a:xfrm>
            <a:custGeom>
              <a:avLst/>
              <a:gdLst>
                <a:gd name="connsiteX0" fmla="*/ 896386 w 896388"/>
                <a:gd name="connsiteY0" fmla="*/ 0 h 1792776"/>
                <a:gd name="connsiteX1" fmla="*/ 896388 w 896388"/>
                <a:gd name="connsiteY1" fmla="*/ 0 h 1792776"/>
                <a:gd name="connsiteX2" fmla="*/ 896388 w 896388"/>
                <a:gd name="connsiteY2" fmla="*/ 1792776 h 1792776"/>
                <a:gd name="connsiteX3" fmla="*/ 896387 w 896388"/>
                <a:gd name="connsiteY3" fmla="*/ 1792776 h 1792776"/>
                <a:gd name="connsiteX4" fmla="*/ 0 w 896388"/>
                <a:gd name="connsiteY4" fmla="*/ 896388 h 1792776"/>
                <a:gd name="connsiteX5" fmla="*/ 896386 w 896388"/>
                <a:gd name="connsiteY5" fmla="*/ 0 h 1792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6388" h="1792776">
                  <a:moveTo>
                    <a:pt x="896386" y="0"/>
                  </a:moveTo>
                  <a:lnTo>
                    <a:pt x="896388" y="0"/>
                  </a:lnTo>
                  <a:lnTo>
                    <a:pt x="896388" y="1792776"/>
                  </a:lnTo>
                  <a:lnTo>
                    <a:pt x="896387" y="1792776"/>
                  </a:lnTo>
                  <a:lnTo>
                    <a:pt x="0" y="896388"/>
                  </a:lnTo>
                  <a:lnTo>
                    <a:pt x="896386" y="0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A8C905F9-5194-A879-2E7A-1A7D95D48695}"/>
              </a:ext>
            </a:extLst>
          </p:cNvPr>
          <p:cNvGrpSpPr/>
          <p:nvPr/>
        </p:nvGrpSpPr>
        <p:grpSpPr>
          <a:xfrm>
            <a:off x="736993" y="910816"/>
            <a:ext cx="2557190" cy="2557186"/>
            <a:chOff x="736993" y="910816"/>
            <a:chExt cx="2557190" cy="2557186"/>
          </a:xfrm>
        </p:grpSpPr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188355EF-EB60-14B7-39C2-EF2F151ED5DF}"/>
                </a:ext>
              </a:extLst>
            </p:cNvPr>
            <p:cNvSpPr/>
            <p:nvPr/>
          </p:nvSpPr>
          <p:spPr bwMode="auto">
            <a:xfrm rot="10800000">
              <a:off x="2016519" y="1451747"/>
              <a:ext cx="1277662" cy="2016254"/>
            </a:xfrm>
            <a:custGeom>
              <a:avLst/>
              <a:gdLst>
                <a:gd name="connsiteX0" fmla="*/ 0 w 895735"/>
                <a:gd name="connsiteY0" fmla="*/ 1413542 h 1413542"/>
                <a:gd name="connsiteX1" fmla="*/ 0 w 895735"/>
                <a:gd name="connsiteY1" fmla="*/ 0 h 1413542"/>
                <a:gd name="connsiteX2" fmla="*/ 895735 w 895735"/>
                <a:gd name="connsiteY2" fmla="*/ 0 h 1413542"/>
                <a:gd name="connsiteX3" fmla="*/ 895735 w 895735"/>
                <a:gd name="connsiteY3" fmla="*/ 896389 h 1413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5735" h="1413542">
                  <a:moveTo>
                    <a:pt x="0" y="1413542"/>
                  </a:moveTo>
                  <a:lnTo>
                    <a:pt x="0" y="0"/>
                  </a:lnTo>
                  <a:lnTo>
                    <a:pt x="895735" y="0"/>
                  </a:lnTo>
                  <a:lnTo>
                    <a:pt x="895735" y="896389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CB445B6E-3593-570F-CC55-C9B2F80B0D43}"/>
                </a:ext>
              </a:extLst>
            </p:cNvPr>
            <p:cNvSpPr/>
            <p:nvPr/>
          </p:nvSpPr>
          <p:spPr bwMode="auto">
            <a:xfrm rot="10800000">
              <a:off x="737924" y="1451211"/>
              <a:ext cx="1278594" cy="2016791"/>
            </a:xfrm>
            <a:custGeom>
              <a:avLst/>
              <a:gdLst>
                <a:gd name="connsiteX0" fmla="*/ 896388 w 896388"/>
                <a:gd name="connsiteY0" fmla="*/ 1413919 h 1413919"/>
                <a:gd name="connsiteX1" fmla="*/ 0 w 896388"/>
                <a:gd name="connsiteY1" fmla="*/ 896389 h 1413919"/>
                <a:gd name="connsiteX2" fmla="*/ 0 w 896388"/>
                <a:gd name="connsiteY2" fmla="*/ 0 h 1413919"/>
                <a:gd name="connsiteX3" fmla="*/ 896388 w 896388"/>
                <a:gd name="connsiteY3" fmla="*/ 0 h 1413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6388" h="1413919">
                  <a:moveTo>
                    <a:pt x="896388" y="1413919"/>
                  </a:moveTo>
                  <a:lnTo>
                    <a:pt x="0" y="896389"/>
                  </a:lnTo>
                  <a:lnTo>
                    <a:pt x="0" y="0"/>
                  </a:lnTo>
                  <a:lnTo>
                    <a:pt x="896388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2E6432B6-28E6-3DDE-4481-6994770D8068}"/>
                </a:ext>
              </a:extLst>
            </p:cNvPr>
            <p:cNvSpPr/>
            <p:nvPr/>
          </p:nvSpPr>
          <p:spPr bwMode="auto">
            <a:xfrm rot="10800000">
              <a:off x="736993" y="910816"/>
              <a:ext cx="2557190" cy="1278593"/>
            </a:xfrm>
            <a:custGeom>
              <a:avLst/>
              <a:gdLst>
                <a:gd name="connsiteX0" fmla="*/ 1792778 w 1792778"/>
                <a:gd name="connsiteY0" fmla="*/ 896387 h 896387"/>
                <a:gd name="connsiteX1" fmla="*/ 0 w 1792778"/>
                <a:gd name="connsiteY1" fmla="*/ 896387 h 896387"/>
                <a:gd name="connsiteX2" fmla="*/ 0 w 1792778"/>
                <a:gd name="connsiteY2" fmla="*/ 517154 h 896387"/>
                <a:gd name="connsiteX3" fmla="*/ 895737 w 1792778"/>
                <a:gd name="connsiteY3" fmla="*/ 0 h 896387"/>
                <a:gd name="connsiteX4" fmla="*/ 1792778 w 1792778"/>
                <a:gd name="connsiteY4" fmla="*/ 517907 h 89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2778" h="896387">
                  <a:moveTo>
                    <a:pt x="1792778" y="896387"/>
                  </a:moveTo>
                  <a:lnTo>
                    <a:pt x="0" y="896387"/>
                  </a:lnTo>
                  <a:lnTo>
                    <a:pt x="0" y="517154"/>
                  </a:lnTo>
                  <a:lnTo>
                    <a:pt x="895737" y="0"/>
                  </a:lnTo>
                  <a:lnTo>
                    <a:pt x="1792778" y="517907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0F6F8C76-BFB1-9E1D-62D5-F37ECD395147}"/>
              </a:ext>
            </a:extLst>
          </p:cNvPr>
          <p:cNvGrpSpPr/>
          <p:nvPr/>
        </p:nvGrpSpPr>
        <p:grpSpPr>
          <a:xfrm>
            <a:off x="736759" y="3821500"/>
            <a:ext cx="2557192" cy="2557188"/>
            <a:chOff x="736759" y="3821500"/>
            <a:chExt cx="2557192" cy="2557188"/>
          </a:xfrm>
        </p:grpSpPr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331F9FDF-4B0C-41D7-FC8D-8CB63B6AA4AB}"/>
                </a:ext>
              </a:extLst>
            </p:cNvPr>
            <p:cNvSpPr/>
            <p:nvPr/>
          </p:nvSpPr>
          <p:spPr bwMode="auto">
            <a:xfrm>
              <a:off x="736759" y="3821500"/>
              <a:ext cx="1278594" cy="1278587"/>
            </a:xfrm>
            <a:custGeom>
              <a:avLst/>
              <a:gdLst>
                <a:gd name="connsiteX0" fmla="*/ 0 w 896388"/>
                <a:gd name="connsiteY0" fmla="*/ 0 h 896384"/>
                <a:gd name="connsiteX1" fmla="*/ 524493 w 896388"/>
                <a:gd name="connsiteY1" fmla="*/ 0 h 896384"/>
                <a:gd name="connsiteX2" fmla="*/ 896388 w 896388"/>
                <a:gd name="connsiteY2" fmla="*/ 896384 h 896384"/>
                <a:gd name="connsiteX3" fmla="*/ 0 w 896388"/>
                <a:gd name="connsiteY3" fmla="*/ 525689 h 896384"/>
                <a:gd name="connsiteX4" fmla="*/ 0 w 896388"/>
                <a:gd name="connsiteY4" fmla="*/ 0 h 89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6388" h="896384">
                  <a:moveTo>
                    <a:pt x="0" y="0"/>
                  </a:moveTo>
                  <a:lnTo>
                    <a:pt x="524493" y="0"/>
                  </a:lnTo>
                  <a:lnTo>
                    <a:pt x="896388" y="896384"/>
                  </a:lnTo>
                  <a:lnTo>
                    <a:pt x="0" y="525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1585E7F7-5BC5-25DE-9930-0064BB6D07B8}"/>
                </a:ext>
              </a:extLst>
            </p:cNvPr>
            <p:cNvSpPr/>
            <p:nvPr/>
          </p:nvSpPr>
          <p:spPr bwMode="auto">
            <a:xfrm>
              <a:off x="2015356" y="3821501"/>
              <a:ext cx="1278594" cy="1278589"/>
            </a:xfrm>
            <a:custGeom>
              <a:avLst/>
              <a:gdLst>
                <a:gd name="connsiteX0" fmla="*/ 370695 w 896388"/>
                <a:gd name="connsiteY0" fmla="*/ 0 h 896385"/>
                <a:gd name="connsiteX1" fmla="*/ 896388 w 896388"/>
                <a:gd name="connsiteY1" fmla="*/ 0 h 896385"/>
                <a:gd name="connsiteX2" fmla="*/ 896388 w 896388"/>
                <a:gd name="connsiteY2" fmla="*/ 524488 h 896385"/>
                <a:gd name="connsiteX3" fmla="*/ 0 w 896388"/>
                <a:gd name="connsiteY3" fmla="*/ 896385 h 896385"/>
                <a:gd name="connsiteX4" fmla="*/ 370695 w 896388"/>
                <a:gd name="connsiteY4" fmla="*/ 0 h 896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6388" h="896385">
                  <a:moveTo>
                    <a:pt x="370695" y="0"/>
                  </a:moveTo>
                  <a:lnTo>
                    <a:pt x="896388" y="0"/>
                  </a:lnTo>
                  <a:lnTo>
                    <a:pt x="896388" y="524488"/>
                  </a:lnTo>
                  <a:lnTo>
                    <a:pt x="0" y="896385"/>
                  </a:lnTo>
                  <a:lnTo>
                    <a:pt x="370695" y="0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5241E37F-BCD0-1DFC-27D7-4EC18A8943C4}"/>
                </a:ext>
              </a:extLst>
            </p:cNvPr>
            <p:cNvSpPr/>
            <p:nvPr/>
          </p:nvSpPr>
          <p:spPr bwMode="auto">
            <a:xfrm>
              <a:off x="736760" y="5100090"/>
              <a:ext cx="1278592" cy="1278596"/>
            </a:xfrm>
            <a:custGeom>
              <a:avLst/>
              <a:gdLst>
                <a:gd name="connsiteX0" fmla="*/ 896387 w 896387"/>
                <a:gd name="connsiteY0" fmla="*/ 0 h 896390"/>
                <a:gd name="connsiteX1" fmla="*/ 896387 w 896387"/>
                <a:gd name="connsiteY1" fmla="*/ 1 h 896390"/>
                <a:gd name="connsiteX2" fmla="*/ 525692 w 896387"/>
                <a:gd name="connsiteY2" fmla="*/ 896390 h 896390"/>
                <a:gd name="connsiteX3" fmla="*/ 0 w 896387"/>
                <a:gd name="connsiteY3" fmla="*/ 896390 h 896390"/>
                <a:gd name="connsiteX4" fmla="*/ 0 w 896387"/>
                <a:gd name="connsiteY4" fmla="*/ 371897 h 896390"/>
                <a:gd name="connsiteX5" fmla="*/ 896387 w 896387"/>
                <a:gd name="connsiteY5" fmla="*/ 0 h 896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6387" h="896390">
                  <a:moveTo>
                    <a:pt x="896387" y="0"/>
                  </a:moveTo>
                  <a:lnTo>
                    <a:pt x="896387" y="1"/>
                  </a:lnTo>
                  <a:lnTo>
                    <a:pt x="525692" y="896390"/>
                  </a:lnTo>
                  <a:lnTo>
                    <a:pt x="0" y="896390"/>
                  </a:lnTo>
                  <a:lnTo>
                    <a:pt x="0" y="371897"/>
                  </a:lnTo>
                  <a:lnTo>
                    <a:pt x="896387" y="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1626EB89-597A-9F4E-5191-A2082A7AB7A0}"/>
                </a:ext>
              </a:extLst>
            </p:cNvPr>
            <p:cNvSpPr/>
            <p:nvPr/>
          </p:nvSpPr>
          <p:spPr bwMode="auto">
            <a:xfrm>
              <a:off x="2015356" y="5100090"/>
              <a:ext cx="1278595" cy="1278596"/>
            </a:xfrm>
            <a:custGeom>
              <a:avLst/>
              <a:gdLst>
                <a:gd name="connsiteX0" fmla="*/ 0 w 896389"/>
                <a:gd name="connsiteY0" fmla="*/ 0 h 896390"/>
                <a:gd name="connsiteX1" fmla="*/ 896389 w 896389"/>
                <a:gd name="connsiteY1" fmla="*/ 370696 h 896390"/>
                <a:gd name="connsiteX2" fmla="*/ 896389 w 896389"/>
                <a:gd name="connsiteY2" fmla="*/ 896390 h 896390"/>
                <a:gd name="connsiteX3" fmla="*/ 371897 w 896389"/>
                <a:gd name="connsiteY3" fmla="*/ 896390 h 896390"/>
                <a:gd name="connsiteX4" fmla="*/ 0 w 896389"/>
                <a:gd name="connsiteY4" fmla="*/ 1 h 896390"/>
                <a:gd name="connsiteX5" fmla="*/ 0 w 896389"/>
                <a:gd name="connsiteY5" fmla="*/ 0 h 896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6389" h="896390">
                  <a:moveTo>
                    <a:pt x="0" y="0"/>
                  </a:moveTo>
                  <a:lnTo>
                    <a:pt x="896389" y="370696"/>
                  </a:lnTo>
                  <a:lnTo>
                    <a:pt x="896389" y="896390"/>
                  </a:lnTo>
                  <a:lnTo>
                    <a:pt x="371897" y="89639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98D3867D-6447-1026-261C-2DE498E6932C}"/>
                </a:ext>
              </a:extLst>
            </p:cNvPr>
            <p:cNvSpPr/>
            <p:nvPr/>
          </p:nvSpPr>
          <p:spPr bwMode="auto">
            <a:xfrm>
              <a:off x="1484888" y="3821502"/>
              <a:ext cx="1059222" cy="1279535"/>
            </a:xfrm>
            <a:custGeom>
              <a:avLst/>
              <a:gdLst>
                <a:gd name="connsiteX0" fmla="*/ 0 w 1059222"/>
                <a:gd name="connsiteY0" fmla="*/ 0 h 1279535"/>
                <a:gd name="connsiteX1" fmla="*/ 1059222 w 1059222"/>
                <a:gd name="connsiteY1" fmla="*/ 0 h 1279535"/>
                <a:gd name="connsiteX2" fmla="*/ 530468 w 1059222"/>
                <a:gd name="connsiteY2" fmla="*/ 1278589 h 1279535"/>
                <a:gd name="connsiteX3" fmla="*/ 534261 w 1059222"/>
                <a:gd name="connsiteY3" fmla="*/ 1277016 h 1279535"/>
                <a:gd name="connsiteX4" fmla="*/ 531088 w 1059222"/>
                <a:gd name="connsiteY4" fmla="*/ 1278847 h 1279535"/>
                <a:gd name="connsiteX5" fmla="*/ 530467 w 1059222"/>
                <a:gd name="connsiteY5" fmla="*/ 1278590 h 1279535"/>
                <a:gd name="connsiteX6" fmla="*/ 530467 w 1059222"/>
                <a:gd name="connsiteY6" fmla="*/ 1278592 h 1279535"/>
                <a:gd name="connsiteX7" fmla="*/ 530672 w 1059222"/>
                <a:gd name="connsiteY7" fmla="*/ 1279087 h 1279535"/>
                <a:gd name="connsiteX8" fmla="*/ 530130 w 1059222"/>
                <a:gd name="connsiteY8" fmla="*/ 1279401 h 1279535"/>
                <a:gd name="connsiteX9" fmla="*/ 530464 w 1059222"/>
                <a:gd name="connsiteY9" fmla="*/ 1278592 h 1279535"/>
                <a:gd name="connsiteX10" fmla="*/ 530464 w 1059222"/>
                <a:gd name="connsiteY10" fmla="*/ 1278590 h 1279535"/>
                <a:gd name="connsiteX11" fmla="*/ 528186 w 1059222"/>
                <a:gd name="connsiteY11" fmla="*/ 1279535 h 1279535"/>
                <a:gd name="connsiteX12" fmla="*/ 524962 w 1059222"/>
                <a:gd name="connsiteY12" fmla="*/ 1276311 h 1279535"/>
                <a:gd name="connsiteX13" fmla="*/ 530465 w 1059222"/>
                <a:gd name="connsiteY13" fmla="*/ 1278587 h 1279535"/>
                <a:gd name="connsiteX14" fmla="*/ 0 w 1059222"/>
                <a:gd name="connsiteY14" fmla="*/ 0 h 1279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59222" h="1279535">
                  <a:moveTo>
                    <a:pt x="0" y="0"/>
                  </a:moveTo>
                  <a:lnTo>
                    <a:pt x="1059222" y="0"/>
                  </a:lnTo>
                  <a:lnTo>
                    <a:pt x="530468" y="1278589"/>
                  </a:lnTo>
                  <a:lnTo>
                    <a:pt x="534261" y="1277016"/>
                  </a:lnTo>
                  <a:lnTo>
                    <a:pt x="531088" y="1278847"/>
                  </a:lnTo>
                  <a:lnTo>
                    <a:pt x="530467" y="1278590"/>
                  </a:lnTo>
                  <a:lnTo>
                    <a:pt x="530467" y="1278592"/>
                  </a:lnTo>
                  <a:lnTo>
                    <a:pt x="530672" y="1279087"/>
                  </a:lnTo>
                  <a:lnTo>
                    <a:pt x="530130" y="1279401"/>
                  </a:lnTo>
                  <a:lnTo>
                    <a:pt x="530464" y="1278592"/>
                  </a:lnTo>
                  <a:lnTo>
                    <a:pt x="530464" y="1278590"/>
                  </a:lnTo>
                  <a:lnTo>
                    <a:pt x="528186" y="1279535"/>
                  </a:lnTo>
                  <a:lnTo>
                    <a:pt x="524962" y="1276311"/>
                  </a:lnTo>
                  <a:lnTo>
                    <a:pt x="530465" y="12785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EF0B2756-EC5E-138E-DC3B-1B506B5ECABC}"/>
                </a:ext>
              </a:extLst>
            </p:cNvPr>
            <p:cNvSpPr/>
            <p:nvPr/>
          </p:nvSpPr>
          <p:spPr bwMode="auto">
            <a:xfrm>
              <a:off x="1486598" y="5102373"/>
              <a:ext cx="1059225" cy="1276315"/>
            </a:xfrm>
            <a:custGeom>
              <a:avLst/>
              <a:gdLst>
                <a:gd name="connsiteX0" fmla="*/ 527812 w 1059225"/>
                <a:gd name="connsiteY0" fmla="*/ 0 h 1276315"/>
                <a:gd name="connsiteX1" fmla="*/ 531043 w 1059225"/>
                <a:gd name="connsiteY1" fmla="*/ 3232 h 1276315"/>
                <a:gd name="connsiteX2" fmla="*/ 1059225 w 1059225"/>
                <a:gd name="connsiteY2" fmla="*/ 1276315 h 1276315"/>
                <a:gd name="connsiteX3" fmla="*/ 0 w 1059225"/>
                <a:gd name="connsiteY3" fmla="*/ 1276315 h 1276315"/>
                <a:gd name="connsiteX4" fmla="*/ 527812 w 1059225"/>
                <a:gd name="connsiteY4" fmla="*/ 0 h 1276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9225" h="1276315">
                  <a:moveTo>
                    <a:pt x="527812" y="0"/>
                  </a:moveTo>
                  <a:lnTo>
                    <a:pt x="531043" y="3232"/>
                  </a:lnTo>
                  <a:lnTo>
                    <a:pt x="1059225" y="1276315"/>
                  </a:lnTo>
                  <a:lnTo>
                    <a:pt x="0" y="1276315"/>
                  </a:lnTo>
                  <a:lnTo>
                    <a:pt x="527812" y="0"/>
                  </a:ln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18B6B30C-C030-6990-97A9-193997DD15F2}"/>
                </a:ext>
              </a:extLst>
            </p:cNvPr>
            <p:cNvSpPr/>
            <p:nvPr/>
          </p:nvSpPr>
          <p:spPr bwMode="auto">
            <a:xfrm>
              <a:off x="2015976" y="4569622"/>
              <a:ext cx="1277974" cy="1059224"/>
            </a:xfrm>
            <a:custGeom>
              <a:avLst/>
              <a:gdLst>
                <a:gd name="connsiteX0" fmla="*/ 1277974 w 1277974"/>
                <a:gd name="connsiteY0" fmla="*/ 0 h 1059224"/>
                <a:gd name="connsiteX1" fmla="*/ 1277974 w 1277974"/>
                <a:gd name="connsiteY1" fmla="*/ 1059224 h 1059224"/>
                <a:gd name="connsiteX2" fmla="*/ 0 w 1277974"/>
                <a:gd name="connsiteY2" fmla="*/ 530726 h 1059224"/>
                <a:gd name="connsiteX3" fmla="*/ 3173 w 1277974"/>
                <a:gd name="connsiteY3" fmla="*/ 528895 h 1059224"/>
                <a:gd name="connsiteX4" fmla="*/ 1277974 w 1277974"/>
                <a:gd name="connsiteY4" fmla="*/ 0 h 1059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7974" h="1059224">
                  <a:moveTo>
                    <a:pt x="1277974" y="0"/>
                  </a:moveTo>
                  <a:lnTo>
                    <a:pt x="1277974" y="1059224"/>
                  </a:lnTo>
                  <a:lnTo>
                    <a:pt x="0" y="530726"/>
                  </a:lnTo>
                  <a:lnTo>
                    <a:pt x="3173" y="528895"/>
                  </a:lnTo>
                  <a:lnTo>
                    <a:pt x="1277974" y="0"/>
                  </a:lnTo>
                  <a:close/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EEF81C1A-5C56-F035-F22E-D82C791CEEC0}"/>
                </a:ext>
              </a:extLst>
            </p:cNvPr>
            <p:cNvSpPr/>
            <p:nvPr/>
          </p:nvSpPr>
          <p:spPr bwMode="auto">
            <a:xfrm>
              <a:off x="736759" y="4571335"/>
              <a:ext cx="1276315" cy="1059224"/>
            </a:xfrm>
            <a:custGeom>
              <a:avLst/>
              <a:gdLst>
                <a:gd name="connsiteX0" fmla="*/ 0 w 1276315"/>
                <a:gd name="connsiteY0" fmla="*/ 0 h 1059224"/>
                <a:gd name="connsiteX1" fmla="*/ 1273091 w 1276315"/>
                <a:gd name="connsiteY1" fmla="*/ 526477 h 1059224"/>
                <a:gd name="connsiteX2" fmla="*/ 1276315 w 1276315"/>
                <a:gd name="connsiteY2" fmla="*/ 529701 h 1059224"/>
                <a:gd name="connsiteX3" fmla="*/ 0 w 1276315"/>
                <a:gd name="connsiteY3" fmla="*/ 1059224 h 1059224"/>
                <a:gd name="connsiteX4" fmla="*/ 0 w 1276315"/>
                <a:gd name="connsiteY4" fmla="*/ 0 h 1059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6315" h="1059224">
                  <a:moveTo>
                    <a:pt x="0" y="0"/>
                  </a:moveTo>
                  <a:lnTo>
                    <a:pt x="1273091" y="526477"/>
                  </a:lnTo>
                  <a:lnTo>
                    <a:pt x="1276315" y="529701"/>
                  </a:lnTo>
                  <a:lnTo>
                    <a:pt x="0" y="10592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950665B0-197A-5FC6-A2FF-26BFF3399602}"/>
              </a:ext>
            </a:extLst>
          </p:cNvPr>
          <p:cNvGrpSpPr/>
          <p:nvPr/>
        </p:nvGrpSpPr>
        <p:grpSpPr>
          <a:xfrm>
            <a:off x="3686790" y="3821502"/>
            <a:ext cx="2557193" cy="2557185"/>
            <a:chOff x="3686790" y="3821502"/>
            <a:chExt cx="2557193" cy="2557185"/>
          </a:xfrm>
        </p:grpSpPr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33DBAD3E-D70A-C132-80A7-402BCEF0E4AC}"/>
                </a:ext>
              </a:extLst>
            </p:cNvPr>
            <p:cNvSpPr/>
            <p:nvPr/>
          </p:nvSpPr>
          <p:spPr bwMode="auto">
            <a:xfrm>
              <a:off x="3686791" y="3821502"/>
              <a:ext cx="1278905" cy="1277386"/>
            </a:xfrm>
            <a:custGeom>
              <a:avLst/>
              <a:gdLst>
                <a:gd name="connsiteX0" fmla="*/ 0 w 896606"/>
                <a:gd name="connsiteY0" fmla="*/ 0 h 895542"/>
                <a:gd name="connsiteX1" fmla="*/ 653816 w 896606"/>
                <a:gd name="connsiteY1" fmla="*/ 0 h 895542"/>
                <a:gd name="connsiteX2" fmla="*/ 896606 w 896606"/>
                <a:gd name="connsiteY2" fmla="*/ 895031 h 895542"/>
                <a:gd name="connsiteX3" fmla="*/ 896530 w 896606"/>
                <a:gd name="connsiteY3" fmla="*/ 895314 h 895542"/>
                <a:gd name="connsiteX4" fmla="*/ 896488 w 896606"/>
                <a:gd name="connsiteY4" fmla="*/ 895468 h 895542"/>
                <a:gd name="connsiteX5" fmla="*/ 896214 w 896606"/>
                <a:gd name="connsiteY5" fmla="*/ 895542 h 895542"/>
                <a:gd name="connsiteX6" fmla="*/ 0 w 896606"/>
                <a:gd name="connsiteY6" fmla="*/ 4850 h 895542"/>
                <a:gd name="connsiteX7" fmla="*/ 0 w 896606"/>
                <a:gd name="connsiteY7" fmla="*/ 0 h 895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6606" h="895542">
                  <a:moveTo>
                    <a:pt x="0" y="0"/>
                  </a:moveTo>
                  <a:lnTo>
                    <a:pt x="653816" y="0"/>
                  </a:lnTo>
                  <a:lnTo>
                    <a:pt x="896606" y="895031"/>
                  </a:lnTo>
                  <a:lnTo>
                    <a:pt x="896530" y="895314"/>
                  </a:lnTo>
                  <a:lnTo>
                    <a:pt x="896488" y="895468"/>
                  </a:lnTo>
                  <a:lnTo>
                    <a:pt x="896214" y="895542"/>
                  </a:lnTo>
                  <a:lnTo>
                    <a:pt x="0" y="48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5547DBD8-E6DE-3785-2ABD-28D57DDA087B}"/>
                </a:ext>
              </a:extLst>
            </p:cNvPr>
            <p:cNvSpPr/>
            <p:nvPr/>
          </p:nvSpPr>
          <p:spPr bwMode="auto">
            <a:xfrm>
              <a:off x="4965528" y="3821503"/>
              <a:ext cx="1278454" cy="1277281"/>
            </a:xfrm>
            <a:custGeom>
              <a:avLst/>
              <a:gdLst>
                <a:gd name="connsiteX0" fmla="*/ 240786 w 896290"/>
                <a:gd name="connsiteY0" fmla="*/ 0 h 895469"/>
                <a:gd name="connsiteX1" fmla="*/ 896290 w 896290"/>
                <a:gd name="connsiteY1" fmla="*/ 0 h 895469"/>
                <a:gd name="connsiteX2" fmla="*/ 896290 w 896290"/>
                <a:gd name="connsiteY2" fmla="*/ 1271 h 895469"/>
                <a:gd name="connsiteX3" fmla="*/ 708 w 896290"/>
                <a:gd name="connsiteY3" fmla="*/ 895279 h 895469"/>
                <a:gd name="connsiteX4" fmla="*/ 249 w 896290"/>
                <a:gd name="connsiteY4" fmla="*/ 895402 h 895469"/>
                <a:gd name="connsiteX5" fmla="*/ 249 w 896290"/>
                <a:gd name="connsiteY5" fmla="*/ 895402 h 895469"/>
                <a:gd name="connsiteX6" fmla="*/ 0 w 896290"/>
                <a:gd name="connsiteY6" fmla="*/ 895469 h 895469"/>
                <a:gd name="connsiteX7" fmla="*/ 42 w 896290"/>
                <a:gd name="connsiteY7" fmla="*/ 895314 h 895469"/>
                <a:gd name="connsiteX8" fmla="*/ 118 w 896290"/>
                <a:gd name="connsiteY8" fmla="*/ 895032 h 895469"/>
                <a:gd name="connsiteX9" fmla="*/ 118 w 896290"/>
                <a:gd name="connsiteY9" fmla="*/ 895031 h 895469"/>
                <a:gd name="connsiteX10" fmla="*/ 240786 w 896290"/>
                <a:gd name="connsiteY10" fmla="*/ 0 h 895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96290" h="895469">
                  <a:moveTo>
                    <a:pt x="240786" y="0"/>
                  </a:moveTo>
                  <a:lnTo>
                    <a:pt x="896290" y="0"/>
                  </a:lnTo>
                  <a:lnTo>
                    <a:pt x="896290" y="1271"/>
                  </a:lnTo>
                  <a:lnTo>
                    <a:pt x="708" y="895279"/>
                  </a:lnTo>
                  <a:lnTo>
                    <a:pt x="249" y="895402"/>
                  </a:lnTo>
                  <a:lnTo>
                    <a:pt x="249" y="895402"/>
                  </a:lnTo>
                  <a:lnTo>
                    <a:pt x="0" y="895469"/>
                  </a:lnTo>
                  <a:lnTo>
                    <a:pt x="42" y="895314"/>
                  </a:lnTo>
                  <a:lnTo>
                    <a:pt x="118" y="895032"/>
                  </a:lnTo>
                  <a:lnTo>
                    <a:pt x="118" y="895031"/>
                  </a:lnTo>
                  <a:lnTo>
                    <a:pt x="240786" y="0"/>
                  </a:lnTo>
                  <a:close/>
                </a:path>
              </a:pathLst>
            </a:custGeom>
            <a:solidFill>
              <a:srgbClr val="66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C9B8BC80-550F-F6A0-3C34-6C04890BE929}"/>
                </a:ext>
              </a:extLst>
            </p:cNvPr>
            <p:cNvSpPr/>
            <p:nvPr/>
          </p:nvSpPr>
          <p:spPr bwMode="auto">
            <a:xfrm>
              <a:off x="4965884" y="4754711"/>
              <a:ext cx="1278099" cy="684930"/>
            </a:xfrm>
            <a:custGeom>
              <a:avLst/>
              <a:gdLst>
                <a:gd name="connsiteX0" fmla="*/ 896041 w 896041"/>
                <a:gd name="connsiteY0" fmla="*/ 0 h 480187"/>
                <a:gd name="connsiteX1" fmla="*/ 896041 w 896041"/>
                <a:gd name="connsiteY1" fmla="*/ 480187 h 480187"/>
                <a:gd name="connsiteX2" fmla="*/ 0 w 896041"/>
                <a:gd name="connsiteY2" fmla="*/ 241154 h 480187"/>
                <a:gd name="connsiteX3" fmla="*/ 458 w 896041"/>
                <a:gd name="connsiteY3" fmla="*/ 241031 h 480187"/>
                <a:gd name="connsiteX4" fmla="*/ 459 w 896041"/>
                <a:gd name="connsiteY4" fmla="*/ 241031 h 480187"/>
                <a:gd name="connsiteX5" fmla="*/ 896041 w 896041"/>
                <a:gd name="connsiteY5" fmla="*/ 0 h 48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6041" h="480187">
                  <a:moveTo>
                    <a:pt x="896041" y="0"/>
                  </a:moveTo>
                  <a:lnTo>
                    <a:pt x="896041" y="480187"/>
                  </a:lnTo>
                  <a:lnTo>
                    <a:pt x="0" y="241154"/>
                  </a:lnTo>
                  <a:lnTo>
                    <a:pt x="458" y="241031"/>
                  </a:lnTo>
                  <a:lnTo>
                    <a:pt x="459" y="241031"/>
                  </a:lnTo>
                  <a:lnTo>
                    <a:pt x="896041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DFC5CA04-4562-3D5B-C3F4-2A001C19E630}"/>
                </a:ext>
              </a:extLst>
            </p:cNvPr>
            <p:cNvSpPr/>
            <p:nvPr/>
          </p:nvSpPr>
          <p:spPr bwMode="auto">
            <a:xfrm>
              <a:off x="3686791" y="4757471"/>
              <a:ext cx="1278345" cy="685462"/>
            </a:xfrm>
            <a:custGeom>
              <a:avLst/>
              <a:gdLst>
                <a:gd name="connsiteX0" fmla="*/ 0 w 896214"/>
                <a:gd name="connsiteY0" fmla="*/ 0 h 480560"/>
                <a:gd name="connsiteX1" fmla="*/ 895829 w 896214"/>
                <a:gd name="connsiteY1" fmla="*/ 238976 h 480560"/>
                <a:gd name="connsiteX2" fmla="*/ 896214 w 896214"/>
                <a:gd name="connsiteY2" fmla="*/ 239358 h 480560"/>
                <a:gd name="connsiteX3" fmla="*/ 0 w 896214"/>
                <a:gd name="connsiteY3" fmla="*/ 480560 h 480560"/>
                <a:gd name="connsiteX4" fmla="*/ 0 w 896214"/>
                <a:gd name="connsiteY4" fmla="*/ 0 h 480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6214" h="480560">
                  <a:moveTo>
                    <a:pt x="0" y="0"/>
                  </a:moveTo>
                  <a:lnTo>
                    <a:pt x="895829" y="238976"/>
                  </a:lnTo>
                  <a:lnTo>
                    <a:pt x="896214" y="239358"/>
                  </a:lnTo>
                  <a:lnTo>
                    <a:pt x="0" y="4805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371AD25C-3D73-1910-5317-14F89EBA48C8}"/>
                </a:ext>
              </a:extLst>
            </p:cNvPr>
            <p:cNvSpPr/>
            <p:nvPr/>
          </p:nvSpPr>
          <p:spPr bwMode="auto">
            <a:xfrm>
              <a:off x="4965622" y="5103083"/>
              <a:ext cx="1278361" cy="1275604"/>
            </a:xfrm>
            <a:custGeom>
              <a:avLst/>
              <a:gdLst>
                <a:gd name="connsiteX0" fmla="*/ 600 w 896225"/>
                <a:gd name="connsiteY0" fmla="*/ 0 h 894293"/>
                <a:gd name="connsiteX1" fmla="*/ 896225 w 896225"/>
                <a:gd name="connsiteY1" fmla="*/ 890108 h 894293"/>
                <a:gd name="connsiteX2" fmla="*/ 896225 w 896225"/>
                <a:gd name="connsiteY2" fmla="*/ 894293 h 894293"/>
                <a:gd name="connsiteX3" fmla="*/ 241983 w 896225"/>
                <a:gd name="connsiteY3" fmla="*/ 894293 h 894293"/>
                <a:gd name="connsiteX4" fmla="*/ 0 w 896225"/>
                <a:gd name="connsiteY4" fmla="*/ 2234 h 894293"/>
                <a:gd name="connsiteX5" fmla="*/ 600 w 896225"/>
                <a:gd name="connsiteY5" fmla="*/ 0 h 89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6225" h="894293">
                  <a:moveTo>
                    <a:pt x="600" y="0"/>
                  </a:moveTo>
                  <a:lnTo>
                    <a:pt x="896225" y="890108"/>
                  </a:lnTo>
                  <a:lnTo>
                    <a:pt x="896225" y="894293"/>
                  </a:lnTo>
                  <a:lnTo>
                    <a:pt x="241983" y="894293"/>
                  </a:lnTo>
                  <a:lnTo>
                    <a:pt x="0" y="2234"/>
                  </a:lnTo>
                  <a:lnTo>
                    <a:pt x="600" y="0"/>
                  </a:lnTo>
                  <a:close/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B69D9C2C-39EB-0D92-92EB-5DF581689714}"/>
                </a:ext>
              </a:extLst>
            </p:cNvPr>
            <p:cNvSpPr/>
            <p:nvPr/>
          </p:nvSpPr>
          <p:spPr bwMode="auto">
            <a:xfrm>
              <a:off x="3687214" y="5103325"/>
              <a:ext cx="1278407" cy="1275360"/>
            </a:xfrm>
            <a:custGeom>
              <a:avLst/>
              <a:gdLst>
                <a:gd name="connsiteX0" fmla="*/ 895698 w 896257"/>
                <a:gd name="connsiteY0" fmla="*/ 0 h 894122"/>
                <a:gd name="connsiteX1" fmla="*/ 896257 w 896257"/>
                <a:gd name="connsiteY1" fmla="*/ 2063 h 894122"/>
                <a:gd name="connsiteX2" fmla="*/ 656389 w 896257"/>
                <a:gd name="connsiteY2" fmla="*/ 894122 h 894122"/>
                <a:gd name="connsiteX3" fmla="*/ 0 w 896257"/>
                <a:gd name="connsiteY3" fmla="*/ 894122 h 894122"/>
                <a:gd name="connsiteX4" fmla="*/ 895698 w 896257"/>
                <a:gd name="connsiteY4" fmla="*/ 0 h 894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6257" h="894122">
                  <a:moveTo>
                    <a:pt x="895698" y="0"/>
                  </a:moveTo>
                  <a:lnTo>
                    <a:pt x="896257" y="2063"/>
                  </a:lnTo>
                  <a:lnTo>
                    <a:pt x="656389" y="894122"/>
                  </a:lnTo>
                  <a:lnTo>
                    <a:pt x="0" y="894122"/>
                  </a:lnTo>
                  <a:lnTo>
                    <a:pt x="895698" y="0"/>
                  </a:ln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FFA5A61B-A538-B2B7-2E53-9469A647B37A}"/>
                </a:ext>
              </a:extLst>
            </p:cNvPr>
            <p:cNvSpPr/>
            <p:nvPr/>
          </p:nvSpPr>
          <p:spPr bwMode="auto">
            <a:xfrm>
              <a:off x="4619384" y="3821502"/>
              <a:ext cx="689597" cy="1276656"/>
            </a:xfrm>
            <a:custGeom>
              <a:avLst/>
              <a:gdLst>
                <a:gd name="connsiteX0" fmla="*/ 0 w 483458"/>
                <a:gd name="connsiteY0" fmla="*/ 0 h 895031"/>
                <a:gd name="connsiteX1" fmla="*/ 483458 w 483458"/>
                <a:gd name="connsiteY1" fmla="*/ 0 h 895031"/>
                <a:gd name="connsiteX2" fmla="*/ 242790 w 483458"/>
                <a:gd name="connsiteY2" fmla="*/ 895031 h 895031"/>
                <a:gd name="connsiteX3" fmla="*/ 0 w 483458"/>
                <a:gd name="connsiteY3" fmla="*/ 0 h 895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3458" h="895031">
                  <a:moveTo>
                    <a:pt x="0" y="0"/>
                  </a:moveTo>
                  <a:lnTo>
                    <a:pt x="483458" y="0"/>
                  </a:lnTo>
                  <a:lnTo>
                    <a:pt x="242790" y="8950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A07D010B-F329-B87F-2067-982864CFB439}"/>
                </a:ext>
              </a:extLst>
            </p:cNvPr>
            <p:cNvSpPr/>
            <p:nvPr/>
          </p:nvSpPr>
          <p:spPr bwMode="auto">
            <a:xfrm>
              <a:off x="4966536" y="3823312"/>
              <a:ext cx="1277444" cy="1275197"/>
            </a:xfrm>
            <a:custGeom>
              <a:avLst/>
              <a:gdLst>
                <a:gd name="connsiteX0" fmla="*/ 895582 w 895582"/>
                <a:gd name="connsiteY0" fmla="*/ 0 h 894008"/>
                <a:gd name="connsiteX1" fmla="*/ 895582 w 895582"/>
                <a:gd name="connsiteY1" fmla="*/ 652977 h 894008"/>
                <a:gd name="connsiteX2" fmla="*/ 0 w 895582"/>
                <a:gd name="connsiteY2" fmla="*/ 894008 h 894008"/>
                <a:gd name="connsiteX3" fmla="*/ 895582 w 895582"/>
                <a:gd name="connsiteY3" fmla="*/ 0 h 89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5582" h="894008">
                  <a:moveTo>
                    <a:pt x="895582" y="0"/>
                  </a:moveTo>
                  <a:lnTo>
                    <a:pt x="895582" y="652977"/>
                  </a:lnTo>
                  <a:lnTo>
                    <a:pt x="0" y="894008"/>
                  </a:lnTo>
                  <a:lnTo>
                    <a:pt x="895582" y="0"/>
                  </a:ln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0635DF7C-7E9D-85E3-DB9C-A3198A15FC71}"/>
                </a:ext>
              </a:extLst>
            </p:cNvPr>
            <p:cNvSpPr/>
            <p:nvPr/>
          </p:nvSpPr>
          <p:spPr bwMode="auto">
            <a:xfrm>
              <a:off x="3686790" y="3828419"/>
              <a:ext cx="1278345" cy="1270467"/>
            </a:xfrm>
            <a:custGeom>
              <a:avLst/>
              <a:gdLst>
                <a:gd name="connsiteX0" fmla="*/ 0 w 896214"/>
                <a:gd name="connsiteY0" fmla="*/ 0 h 890692"/>
                <a:gd name="connsiteX1" fmla="*/ 896214 w 896214"/>
                <a:gd name="connsiteY1" fmla="*/ 890692 h 890692"/>
                <a:gd name="connsiteX2" fmla="*/ 895829 w 896214"/>
                <a:gd name="connsiteY2" fmla="*/ 890310 h 890692"/>
                <a:gd name="connsiteX3" fmla="*/ 0 w 896214"/>
                <a:gd name="connsiteY3" fmla="*/ 651334 h 890692"/>
                <a:gd name="connsiteX4" fmla="*/ 0 w 896214"/>
                <a:gd name="connsiteY4" fmla="*/ 0 h 890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6214" h="890692">
                  <a:moveTo>
                    <a:pt x="0" y="0"/>
                  </a:moveTo>
                  <a:lnTo>
                    <a:pt x="896214" y="890692"/>
                  </a:lnTo>
                  <a:lnTo>
                    <a:pt x="895829" y="890310"/>
                  </a:lnTo>
                  <a:lnTo>
                    <a:pt x="0" y="6513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CBBD9260-CC91-009F-DC45-FD0A0B6B4603}"/>
                </a:ext>
              </a:extLst>
            </p:cNvPr>
            <p:cNvSpPr/>
            <p:nvPr/>
          </p:nvSpPr>
          <p:spPr bwMode="auto">
            <a:xfrm>
              <a:off x="4967353" y="5099886"/>
              <a:ext cx="1276629" cy="1272829"/>
            </a:xfrm>
            <a:custGeom>
              <a:avLst/>
              <a:gdLst>
                <a:gd name="connsiteX0" fmla="*/ 3029 w 1276629"/>
                <a:gd name="connsiteY0" fmla="*/ 0 h 1272829"/>
                <a:gd name="connsiteX1" fmla="*/ 1276629 w 1276629"/>
                <a:gd name="connsiteY1" fmla="*/ 339752 h 1272829"/>
                <a:gd name="connsiteX2" fmla="*/ 1276629 w 1276629"/>
                <a:gd name="connsiteY2" fmla="*/ 1272829 h 1272829"/>
                <a:gd name="connsiteX3" fmla="*/ 0 w 1276629"/>
                <a:gd name="connsiteY3" fmla="*/ 4065 h 1272829"/>
                <a:gd name="connsiteX4" fmla="*/ 3029 w 1276629"/>
                <a:gd name="connsiteY4" fmla="*/ 0 h 1272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6629" h="1272829">
                  <a:moveTo>
                    <a:pt x="3029" y="0"/>
                  </a:moveTo>
                  <a:lnTo>
                    <a:pt x="1276629" y="339752"/>
                  </a:lnTo>
                  <a:lnTo>
                    <a:pt x="1276629" y="1272829"/>
                  </a:lnTo>
                  <a:lnTo>
                    <a:pt x="0" y="4065"/>
                  </a:lnTo>
                  <a:lnTo>
                    <a:pt x="3029" y="0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4DD35F29-52E0-81F2-BABF-A1F87DF8B5AC}"/>
                </a:ext>
              </a:extLst>
            </p:cNvPr>
            <p:cNvSpPr/>
            <p:nvPr/>
          </p:nvSpPr>
          <p:spPr bwMode="auto">
            <a:xfrm>
              <a:off x="3686791" y="5100115"/>
              <a:ext cx="1276960" cy="1278568"/>
            </a:xfrm>
            <a:custGeom>
              <a:avLst/>
              <a:gdLst>
                <a:gd name="connsiteX0" fmla="*/ 1273773 w 1276960"/>
                <a:gd name="connsiteY0" fmla="*/ 0 h 1278568"/>
                <a:gd name="connsiteX1" fmla="*/ 1276960 w 1276960"/>
                <a:gd name="connsiteY1" fmla="*/ 4277 h 1278568"/>
                <a:gd name="connsiteX2" fmla="*/ 421 w 1276960"/>
                <a:gd name="connsiteY2" fmla="*/ 1278568 h 1278568"/>
                <a:gd name="connsiteX3" fmla="*/ 0 w 1276960"/>
                <a:gd name="connsiteY3" fmla="*/ 1278568 h 1278568"/>
                <a:gd name="connsiteX4" fmla="*/ 0 w 1276960"/>
                <a:gd name="connsiteY4" fmla="*/ 342816 h 1278568"/>
                <a:gd name="connsiteX5" fmla="*/ 1273773 w 1276960"/>
                <a:gd name="connsiteY5" fmla="*/ 0 h 1278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6960" h="1278568">
                  <a:moveTo>
                    <a:pt x="1273773" y="0"/>
                  </a:moveTo>
                  <a:lnTo>
                    <a:pt x="1276960" y="4277"/>
                  </a:lnTo>
                  <a:lnTo>
                    <a:pt x="421" y="1278568"/>
                  </a:lnTo>
                  <a:lnTo>
                    <a:pt x="0" y="1278568"/>
                  </a:lnTo>
                  <a:lnTo>
                    <a:pt x="0" y="342816"/>
                  </a:lnTo>
                  <a:lnTo>
                    <a:pt x="1273773" y="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EFAE0117-A7F3-0357-B097-3788F9B270C7}"/>
                </a:ext>
              </a:extLst>
            </p:cNvPr>
            <p:cNvSpPr/>
            <p:nvPr/>
          </p:nvSpPr>
          <p:spPr bwMode="auto">
            <a:xfrm>
              <a:off x="4623475" y="5106731"/>
              <a:ext cx="687306" cy="1271952"/>
            </a:xfrm>
            <a:custGeom>
              <a:avLst/>
              <a:gdLst>
                <a:gd name="connsiteX0" fmla="*/ 342019 w 687306"/>
                <a:gd name="connsiteY0" fmla="*/ 0 h 1271952"/>
                <a:gd name="connsiteX1" fmla="*/ 342416 w 687306"/>
                <a:gd name="connsiteY1" fmla="*/ 532 h 1271952"/>
                <a:gd name="connsiteX2" fmla="*/ 687306 w 687306"/>
                <a:gd name="connsiteY2" fmla="*/ 1271952 h 1271952"/>
                <a:gd name="connsiteX3" fmla="*/ 0 w 687306"/>
                <a:gd name="connsiteY3" fmla="*/ 1271952 h 1271952"/>
                <a:gd name="connsiteX4" fmla="*/ 342019 w 687306"/>
                <a:gd name="connsiteY4" fmla="*/ 0 h 1271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306" h="1271952">
                  <a:moveTo>
                    <a:pt x="342019" y="0"/>
                  </a:moveTo>
                  <a:lnTo>
                    <a:pt x="342416" y="532"/>
                  </a:lnTo>
                  <a:lnTo>
                    <a:pt x="687306" y="1271952"/>
                  </a:lnTo>
                  <a:lnTo>
                    <a:pt x="0" y="1271952"/>
                  </a:lnTo>
                  <a:lnTo>
                    <a:pt x="342019" y="0"/>
                  </a:lnTo>
                  <a:close/>
                </a:path>
              </a:pathLst>
            </a:custGeom>
            <a:solidFill>
              <a:srgbClr val="00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D092ECF9-09B3-EACD-841F-6C33E940C870}"/>
              </a:ext>
            </a:extLst>
          </p:cNvPr>
          <p:cNvGrpSpPr/>
          <p:nvPr/>
        </p:nvGrpSpPr>
        <p:grpSpPr>
          <a:xfrm>
            <a:off x="6641354" y="3821500"/>
            <a:ext cx="2557191" cy="2557187"/>
            <a:chOff x="6641354" y="3821500"/>
            <a:chExt cx="2557191" cy="2557187"/>
          </a:xfrm>
        </p:grpSpPr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CD52528E-AC86-3636-A5E8-F80C49EC9D17}"/>
                </a:ext>
              </a:extLst>
            </p:cNvPr>
            <p:cNvSpPr/>
            <p:nvPr/>
          </p:nvSpPr>
          <p:spPr bwMode="auto">
            <a:xfrm>
              <a:off x="6641357" y="3821503"/>
              <a:ext cx="1262695" cy="1278166"/>
            </a:xfrm>
            <a:custGeom>
              <a:avLst/>
              <a:gdLst>
                <a:gd name="connsiteX0" fmla="*/ 0 w 885242"/>
                <a:gd name="connsiteY0" fmla="*/ 0 h 896089"/>
                <a:gd name="connsiteX1" fmla="*/ 296949 w 885242"/>
                <a:gd name="connsiteY1" fmla="*/ 0 h 896089"/>
                <a:gd name="connsiteX2" fmla="*/ 885242 w 885242"/>
                <a:gd name="connsiteY2" fmla="*/ 896089 h 896089"/>
                <a:gd name="connsiteX3" fmla="*/ 885240 w 885242"/>
                <a:gd name="connsiteY3" fmla="*/ 896089 h 896089"/>
                <a:gd name="connsiteX4" fmla="*/ 0 w 885242"/>
                <a:gd name="connsiteY4" fmla="*/ 311918 h 896089"/>
                <a:gd name="connsiteX5" fmla="*/ 0 w 885242"/>
                <a:gd name="connsiteY5" fmla="*/ 0 h 896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5242" h="896089">
                  <a:moveTo>
                    <a:pt x="0" y="0"/>
                  </a:moveTo>
                  <a:lnTo>
                    <a:pt x="296949" y="0"/>
                  </a:lnTo>
                  <a:lnTo>
                    <a:pt x="885242" y="896089"/>
                  </a:lnTo>
                  <a:lnTo>
                    <a:pt x="885240" y="896089"/>
                  </a:lnTo>
                  <a:lnTo>
                    <a:pt x="0" y="3119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9ABC3078-A9C2-CB38-52DD-873832C5D5F3}"/>
                </a:ext>
              </a:extLst>
            </p:cNvPr>
            <p:cNvSpPr/>
            <p:nvPr/>
          </p:nvSpPr>
          <p:spPr bwMode="auto">
            <a:xfrm>
              <a:off x="7642168" y="3821503"/>
              <a:ext cx="526920" cy="1278166"/>
            </a:xfrm>
            <a:custGeom>
              <a:avLst/>
              <a:gdLst>
                <a:gd name="connsiteX0" fmla="*/ 0 w 369410"/>
                <a:gd name="connsiteY0" fmla="*/ 0 h 896089"/>
                <a:gd name="connsiteX1" fmla="*/ 369410 w 369410"/>
                <a:gd name="connsiteY1" fmla="*/ 0 h 896089"/>
                <a:gd name="connsiteX2" fmla="*/ 183602 w 369410"/>
                <a:gd name="connsiteY2" fmla="*/ 896088 h 896089"/>
                <a:gd name="connsiteX3" fmla="*/ 183601 w 369410"/>
                <a:gd name="connsiteY3" fmla="*/ 896088 h 896089"/>
                <a:gd name="connsiteX4" fmla="*/ 183601 w 369410"/>
                <a:gd name="connsiteY4" fmla="*/ 896089 h 896089"/>
                <a:gd name="connsiteX5" fmla="*/ 183600 w 369410"/>
                <a:gd name="connsiteY5" fmla="*/ 896087 h 896089"/>
                <a:gd name="connsiteX6" fmla="*/ 0 w 369410"/>
                <a:gd name="connsiteY6" fmla="*/ 0 h 896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9410" h="896089">
                  <a:moveTo>
                    <a:pt x="0" y="0"/>
                  </a:moveTo>
                  <a:lnTo>
                    <a:pt x="369410" y="0"/>
                  </a:lnTo>
                  <a:lnTo>
                    <a:pt x="183602" y="896088"/>
                  </a:lnTo>
                  <a:lnTo>
                    <a:pt x="183601" y="896088"/>
                  </a:lnTo>
                  <a:lnTo>
                    <a:pt x="183601" y="896089"/>
                  </a:lnTo>
                  <a:lnTo>
                    <a:pt x="183600" y="8960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9F498F54-7547-9338-BD15-DD87BBA3376A}"/>
                </a:ext>
              </a:extLst>
            </p:cNvPr>
            <p:cNvSpPr/>
            <p:nvPr/>
          </p:nvSpPr>
          <p:spPr bwMode="auto">
            <a:xfrm>
              <a:off x="7904050" y="3821501"/>
              <a:ext cx="1294495" cy="1278167"/>
            </a:xfrm>
            <a:custGeom>
              <a:avLst/>
              <a:gdLst>
                <a:gd name="connsiteX0" fmla="*/ 591332 w 907536"/>
                <a:gd name="connsiteY0" fmla="*/ 0 h 896090"/>
                <a:gd name="connsiteX1" fmla="*/ 907536 w 907536"/>
                <a:gd name="connsiteY1" fmla="*/ 0 h 896090"/>
                <a:gd name="connsiteX2" fmla="*/ 907536 w 907536"/>
                <a:gd name="connsiteY2" fmla="*/ 300281 h 896090"/>
                <a:gd name="connsiteX3" fmla="*/ 1 w 907536"/>
                <a:gd name="connsiteY3" fmla="*/ 896090 h 896090"/>
                <a:gd name="connsiteX4" fmla="*/ 0 w 907536"/>
                <a:gd name="connsiteY4" fmla="*/ 896090 h 896090"/>
                <a:gd name="connsiteX5" fmla="*/ 1 w 907536"/>
                <a:gd name="connsiteY5" fmla="*/ 896089 h 896090"/>
                <a:gd name="connsiteX6" fmla="*/ 1 w 907536"/>
                <a:gd name="connsiteY6" fmla="*/ 896089 h 896090"/>
                <a:gd name="connsiteX7" fmla="*/ 2 w 907536"/>
                <a:gd name="connsiteY7" fmla="*/ 896088 h 896090"/>
                <a:gd name="connsiteX8" fmla="*/ 591332 w 907536"/>
                <a:gd name="connsiteY8" fmla="*/ 0 h 896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7536" h="896090">
                  <a:moveTo>
                    <a:pt x="591332" y="0"/>
                  </a:moveTo>
                  <a:lnTo>
                    <a:pt x="907536" y="0"/>
                  </a:lnTo>
                  <a:lnTo>
                    <a:pt x="907536" y="300281"/>
                  </a:lnTo>
                  <a:lnTo>
                    <a:pt x="1" y="896090"/>
                  </a:lnTo>
                  <a:lnTo>
                    <a:pt x="0" y="896090"/>
                  </a:lnTo>
                  <a:lnTo>
                    <a:pt x="1" y="896089"/>
                  </a:lnTo>
                  <a:lnTo>
                    <a:pt x="1" y="896089"/>
                  </a:lnTo>
                  <a:lnTo>
                    <a:pt x="2" y="896088"/>
                  </a:lnTo>
                  <a:lnTo>
                    <a:pt x="59133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17212C3D-F6E8-560E-9B11-48177F2D3FAF}"/>
                </a:ext>
              </a:extLst>
            </p:cNvPr>
            <p:cNvSpPr/>
            <p:nvPr/>
          </p:nvSpPr>
          <p:spPr bwMode="auto">
            <a:xfrm>
              <a:off x="7904050" y="4834443"/>
              <a:ext cx="1294493" cy="533648"/>
            </a:xfrm>
            <a:custGeom>
              <a:avLst/>
              <a:gdLst>
                <a:gd name="connsiteX0" fmla="*/ 907535 w 907535"/>
                <a:gd name="connsiteY0" fmla="*/ 0 h 374127"/>
                <a:gd name="connsiteX1" fmla="*/ 907535 w 907535"/>
                <a:gd name="connsiteY1" fmla="*/ 374127 h 374127"/>
                <a:gd name="connsiteX2" fmla="*/ 0 w 907535"/>
                <a:gd name="connsiteY2" fmla="*/ 185945 h 374127"/>
                <a:gd name="connsiteX3" fmla="*/ 1 w 907535"/>
                <a:gd name="connsiteY3" fmla="*/ 185945 h 374127"/>
                <a:gd name="connsiteX4" fmla="*/ 907535 w 907535"/>
                <a:gd name="connsiteY4" fmla="*/ 0 h 374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7535" h="374127">
                  <a:moveTo>
                    <a:pt x="907535" y="0"/>
                  </a:moveTo>
                  <a:lnTo>
                    <a:pt x="907535" y="374127"/>
                  </a:lnTo>
                  <a:lnTo>
                    <a:pt x="0" y="185945"/>
                  </a:lnTo>
                  <a:lnTo>
                    <a:pt x="1" y="185945"/>
                  </a:lnTo>
                  <a:lnTo>
                    <a:pt x="907535" y="0"/>
                  </a:lnTo>
                  <a:close/>
                </a:path>
              </a:pathLst>
            </a:custGeom>
            <a:solidFill>
              <a:srgbClr val="99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7C4FDBAC-912E-2623-D1FF-59C492891082}"/>
                </a:ext>
              </a:extLst>
            </p:cNvPr>
            <p:cNvSpPr/>
            <p:nvPr/>
          </p:nvSpPr>
          <p:spPr bwMode="auto">
            <a:xfrm>
              <a:off x="6641354" y="4837845"/>
              <a:ext cx="1262696" cy="520541"/>
            </a:xfrm>
            <a:custGeom>
              <a:avLst/>
              <a:gdLst>
                <a:gd name="connsiteX0" fmla="*/ 0 w 885243"/>
                <a:gd name="connsiteY0" fmla="*/ 0 h 364938"/>
                <a:gd name="connsiteX1" fmla="*/ 885242 w 885243"/>
                <a:gd name="connsiteY1" fmla="*/ 183559 h 364938"/>
                <a:gd name="connsiteX2" fmla="*/ 885242 w 885243"/>
                <a:gd name="connsiteY2" fmla="*/ 183559 h 364938"/>
                <a:gd name="connsiteX3" fmla="*/ 885243 w 885243"/>
                <a:gd name="connsiteY3" fmla="*/ 183559 h 364938"/>
                <a:gd name="connsiteX4" fmla="*/ 885242 w 885243"/>
                <a:gd name="connsiteY4" fmla="*/ 183560 h 364938"/>
                <a:gd name="connsiteX5" fmla="*/ 885241 w 885243"/>
                <a:gd name="connsiteY5" fmla="*/ 183560 h 364938"/>
                <a:gd name="connsiteX6" fmla="*/ 885241 w 885243"/>
                <a:gd name="connsiteY6" fmla="*/ 183560 h 364938"/>
                <a:gd name="connsiteX7" fmla="*/ 885241 w 885243"/>
                <a:gd name="connsiteY7" fmla="*/ 183561 h 364938"/>
                <a:gd name="connsiteX8" fmla="*/ 0 w 885243"/>
                <a:gd name="connsiteY8" fmla="*/ 364938 h 364938"/>
                <a:gd name="connsiteX9" fmla="*/ 0 w 885243"/>
                <a:gd name="connsiteY9" fmla="*/ 0 h 364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5243" h="364938">
                  <a:moveTo>
                    <a:pt x="0" y="0"/>
                  </a:moveTo>
                  <a:lnTo>
                    <a:pt x="885242" y="183559"/>
                  </a:lnTo>
                  <a:lnTo>
                    <a:pt x="885242" y="183559"/>
                  </a:lnTo>
                  <a:lnTo>
                    <a:pt x="885243" y="183559"/>
                  </a:lnTo>
                  <a:lnTo>
                    <a:pt x="885242" y="183560"/>
                  </a:lnTo>
                  <a:lnTo>
                    <a:pt x="885241" y="183560"/>
                  </a:lnTo>
                  <a:lnTo>
                    <a:pt x="885241" y="183560"/>
                  </a:lnTo>
                  <a:lnTo>
                    <a:pt x="885241" y="183561"/>
                  </a:lnTo>
                  <a:lnTo>
                    <a:pt x="0" y="36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BFC5B909-DA1A-3371-C04D-F7E8FC8BD990}"/>
                </a:ext>
              </a:extLst>
            </p:cNvPr>
            <p:cNvSpPr/>
            <p:nvPr/>
          </p:nvSpPr>
          <p:spPr bwMode="auto">
            <a:xfrm>
              <a:off x="7638837" y="5099671"/>
              <a:ext cx="527270" cy="1279016"/>
            </a:xfrm>
            <a:custGeom>
              <a:avLst/>
              <a:gdLst>
                <a:gd name="connsiteX0" fmla="*/ 185932 w 369655"/>
                <a:gd name="connsiteY0" fmla="*/ 0 h 896685"/>
                <a:gd name="connsiteX1" fmla="*/ 369655 w 369655"/>
                <a:gd name="connsiteY1" fmla="*/ 896685 h 896685"/>
                <a:gd name="connsiteX2" fmla="*/ 0 w 369655"/>
                <a:gd name="connsiteY2" fmla="*/ 896685 h 896685"/>
                <a:gd name="connsiteX3" fmla="*/ 185932 w 369655"/>
                <a:gd name="connsiteY3" fmla="*/ 0 h 896685"/>
                <a:gd name="connsiteX4" fmla="*/ 185932 w 369655"/>
                <a:gd name="connsiteY4" fmla="*/ 0 h 89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9655" h="896685">
                  <a:moveTo>
                    <a:pt x="185932" y="0"/>
                  </a:moveTo>
                  <a:lnTo>
                    <a:pt x="369655" y="896685"/>
                  </a:lnTo>
                  <a:lnTo>
                    <a:pt x="0" y="896685"/>
                  </a:lnTo>
                  <a:lnTo>
                    <a:pt x="185932" y="0"/>
                  </a:lnTo>
                  <a:lnTo>
                    <a:pt x="185932" y="0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0B098627-D4E5-7047-3CAA-A1B98AF16DDD}"/>
                </a:ext>
              </a:extLst>
            </p:cNvPr>
            <p:cNvSpPr/>
            <p:nvPr/>
          </p:nvSpPr>
          <p:spPr bwMode="auto">
            <a:xfrm>
              <a:off x="6641354" y="5099671"/>
              <a:ext cx="1262693" cy="1279016"/>
            </a:xfrm>
            <a:custGeom>
              <a:avLst/>
              <a:gdLst>
                <a:gd name="connsiteX0" fmla="*/ 885241 w 885241"/>
                <a:gd name="connsiteY0" fmla="*/ 0 h 896685"/>
                <a:gd name="connsiteX1" fmla="*/ 885240 w 885241"/>
                <a:gd name="connsiteY1" fmla="*/ 4 h 896685"/>
                <a:gd name="connsiteX2" fmla="*/ 293519 w 885241"/>
                <a:gd name="connsiteY2" fmla="*/ 896685 h 896685"/>
                <a:gd name="connsiteX3" fmla="*/ 0 w 885241"/>
                <a:gd name="connsiteY3" fmla="*/ 896685 h 896685"/>
                <a:gd name="connsiteX4" fmla="*/ 0 w 885241"/>
                <a:gd name="connsiteY4" fmla="*/ 581173 h 896685"/>
                <a:gd name="connsiteX5" fmla="*/ 885241 w 885241"/>
                <a:gd name="connsiteY5" fmla="*/ 1 h 896685"/>
                <a:gd name="connsiteX6" fmla="*/ 885241 w 885241"/>
                <a:gd name="connsiteY6" fmla="*/ 0 h 89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5241" h="896685">
                  <a:moveTo>
                    <a:pt x="885241" y="0"/>
                  </a:moveTo>
                  <a:lnTo>
                    <a:pt x="885240" y="4"/>
                  </a:lnTo>
                  <a:lnTo>
                    <a:pt x="293519" y="896685"/>
                  </a:lnTo>
                  <a:lnTo>
                    <a:pt x="0" y="896685"/>
                  </a:lnTo>
                  <a:lnTo>
                    <a:pt x="0" y="581173"/>
                  </a:lnTo>
                  <a:lnTo>
                    <a:pt x="885241" y="1"/>
                  </a:lnTo>
                  <a:lnTo>
                    <a:pt x="885241" y="0"/>
                  </a:lnTo>
                  <a:close/>
                </a:path>
              </a:pathLst>
            </a:custGeom>
            <a:solidFill>
              <a:srgbClr val="00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456D583E-FD8D-A0DB-9F93-22A62A09571E}"/>
                </a:ext>
              </a:extLst>
            </p:cNvPr>
            <p:cNvSpPr/>
            <p:nvPr/>
          </p:nvSpPr>
          <p:spPr bwMode="auto">
            <a:xfrm>
              <a:off x="7904050" y="5099674"/>
              <a:ext cx="1294492" cy="1279013"/>
            </a:xfrm>
            <a:custGeom>
              <a:avLst/>
              <a:gdLst>
                <a:gd name="connsiteX0" fmla="*/ 0 w 907534"/>
                <a:gd name="connsiteY0" fmla="*/ 0 h 896683"/>
                <a:gd name="connsiteX1" fmla="*/ 907534 w 907534"/>
                <a:gd name="connsiteY1" fmla="*/ 598883 h 896683"/>
                <a:gd name="connsiteX2" fmla="*/ 907534 w 907534"/>
                <a:gd name="connsiteY2" fmla="*/ 896683 h 896683"/>
                <a:gd name="connsiteX3" fmla="*/ 588684 w 907534"/>
                <a:gd name="connsiteY3" fmla="*/ 896683 h 896683"/>
                <a:gd name="connsiteX4" fmla="*/ 0 w 907534"/>
                <a:gd name="connsiteY4" fmla="*/ 0 h 896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7534" h="896683">
                  <a:moveTo>
                    <a:pt x="0" y="0"/>
                  </a:moveTo>
                  <a:lnTo>
                    <a:pt x="907534" y="598883"/>
                  </a:lnTo>
                  <a:lnTo>
                    <a:pt x="907534" y="896683"/>
                  </a:lnTo>
                  <a:lnTo>
                    <a:pt x="588684" y="8966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246F65F1-1AD8-5822-1A7F-E92AF0C7106A}"/>
                </a:ext>
              </a:extLst>
            </p:cNvPr>
            <p:cNvSpPr/>
            <p:nvPr/>
          </p:nvSpPr>
          <p:spPr bwMode="auto">
            <a:xfrm>
              <a:off x="7904052" y="3821501"/>
              <a:ext cx="843464" cy="1278164"/>
            </a:xfrm>
            <a:custGeom>
              <a:avLst/>
              <a:gdLst>
                <a:gd name="connsiteX0" fmla="*/ 185808 w 591330"/>
                <a:gd name="connsiteY0" fmla="*/ 0 h 896088"/>
                <a:gd name="connsiteX1" fmla="*/ 591330 w 591330"/>
                <a:gd name="connsiteY1" fmla="*/ 0 h 896088"/>
                <a:gd name="connsiteX2" fmla="*/ 0 w 591330"/>
                <a:gd name="connsiteY2" fmla="*/ 896088 h 896088"/>
                <a:gd name="connsiteX3" fmla="*/ 185808 w 591330"/>
                <a:gd name="connsiteY3" fmla="*/ 0 h 896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1330" h="896088">
                  <a:moveTo>
                    <a:pt x="185808" y="0"/>
                  </a:moveTo>
                  <a:lnTo>
                    <a:pt x="591330" y="0"/>
                  </a:lnTo>
                  <a:lnTo>
                    <a:pt x="0" y="896088"/>
                  </a:lnTo>
                  <a:lnTo>
                    <a:pt x="185808" y="0"/>
                  </a:ln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EE2ED25D-F330-2F64-603E-817013E1083A}"/>
                </a:ext>
              </a:extLst>
            </p:cNvPr>
            <p:cNvSpPr/>
            <p:nvPr/>
          </p:nvSpPr>
          <p:spPr bwMode="auto">
            <a:xfrm>
              <a:off x="7060023" y="5099668"/>
              <a:ext cx="844023" cy="1279016"/>
            </a:xfrm>
            <a:custGeom>
              <a:avLst/>
              <a:gdLst>
                <a:gd name="connsiteX0" fmla="*/ 591722 w 591722"/>
                <a:gd name="connsiteY0" fmla="*/ 0 h 896685"/>
                <a:gd name="connsiteX1" fmla="*/ 405790 w 591722"/>
                <a:gd name="connsiteY1" fmla="*/ 896685 h 896685"/>
                <a:gd name="connsiteX2" fmla="*/ 0 w 591722"/>
                <a:gd name="connsiteY2" fmla="*/ 896685 h 896685"/>
                <a:gd name="connsiteX3" fmla="*/ 591721 w 591722"/>
                <a:gd name="connsiteY3" fmla="*/ 4 h 896685"/>
                <a:gd name="connsiteX4" fmla="*/ 591722 w 591722"/>
                <a:gd name="connsiteY4" fmla="*/ 0 h 896685"/>
                <a:gd name="connsiteX5" fmla="*/ 591722 w 591722"/>
                <a:gd name="connsiteY5" fmla="*/ 0 h 89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1722" h="896685">
                  <a:moveTo>
                    <a:pt x="591722" y="0"/>
                  </a:moveTo>
                  <a:lnTo>
                    <a:pt x="405790" y="896685"/>
                  </a:lnTo>
                  <a:lnTo>
                    <a:pt x="0" y="896685"/>
                  </a:lnTo>
                  <a:lnTo>
                    <a:pt x="591721" y="4"/>
                  </a:lnTo>
                  <a:lnTo>
                    <a:pt x="591722" y="0"/>
                  </a:lnTo>
                  <a:lnTo>
                    <a:pt x="591722" y="0"/>
                  </a:lnTo>
                  <a:close/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5427A283-0D10-69A2-B752-55931A4F5F28}"/>
                </a:ext>
              </a:extLst>
            </p:cNvPr>
            <p:cNvSpPr/>
            <p:nvPr/>
          </p:nvSpPr>
          <p:spPr bwMode="auto">
            <a:xfrm>
              <a:off x="6641354" y="5099671"/>
              <a:ext cx="1262693" cy="828974"/>
            </a:xfrm>
            <a:custGeom>
              <a:avLst/>
              <a:gdLst>
                <a:gd name="connsiteX0" fmla="*/ 885241 w 885241"/>
                <a:gd name="connsiteY0" fmla="*/ 0 h 581172"/>
                <a:gd name="connsiteX1" fmla="*/ 0 w 885241"/>
                <a:gd name="connsiteY1" fmla="*/ 581172 h 581172"/>
                <a:gd name="connsiteX2" fmla="*/ 0 w 885241"/>
                <a:gd name="connsiteY2" fmla="*/ 181377 h 581172"/>
                <a:gd name="connsiteX3" fmla="*/ 885241 w 885241"/>
                <a:gd name="connsiteY3" fmla="*/ 0 h 581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5241" h="581172">
                  <a:moveTo>
                    <a:pt x="885241" y="0"/>
                  </a:moveTo>
                  <a:lnTo>
                    <a:pt x="0" y="581172"/>
                  </a:lnTo>
                  <a:lnTo>
                    <a:pt x="0" y="181377"/>
                  </a:lnTo>
                  <a:lnTo>
                    <a:pt x="885241" y="0"/>
                  </a:ln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9672EC50-2B96-0B05-5A70-9E3C11B84132}"/>
                </a:ext>
              </a:extLst>
            </p:cNvPr>
            <p:cNvSpPr/>
            <p:nvPr/>
          </p:nvSpPr>
          <p:spPr bwMode="auto">
            <a:xfrm>
              <a:off x="7064918" y="3821500"/>
              <a:ext cx="837989" cy="1272585"/>
            </a:xfrm>
            <a:custGeom>
              <a:avLst/>
              <a:gdLst>
                <a:gd name="connsiteX0" fmla="*/ 0 w 837989"/>
                <a:gd name="connsiteY0" fmla="*/ 0 h 1272585"/>
                <a:gd name="connsiteX1" fmla="*/ 577248 w 837989"/>
                <a:gd name="connsiteY1" fmla="*/ 0 h 1272585"/>
                <a:gd name="connsiteX2" fmla="*/ 837989 w 837989"/>
                <a:gd name="connsiteY2" fmla="*/ 1272585 h 1272585"/>
                <a:gd name="connsiteX3" fmla="*/ 830728 w 837989"/>
                <a:gd name="connsiteY3" fmla="*/ 1265365 h 1272585"/>
                <a:gd name="connsiteX4" fmla="*/ 0 w 837989"/>
                <a:gd name="connsiteY4" fmla="*/ 0 h 1272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7989" h="1272585">
                  <a:moveTo>
                    <a:pt x="0" y="0"/>
                  </a:moveTo>
                  <a:lnTo>
                    <a:pt x="577248" y="0"/>
                  </a:lnTo>
                  <a:lnTo>
                    <a:pt x="837989" y="1272585"/>
                  </a:lnTo>
                  <a:lnTo>
                    <a:pt x="830728" y="12653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682270A9-346C-EE7E-8389-3DA89C10A5E3}"/>
                </a:ext>
              </a:extLst>
            </p:cNvPr>
            <p:cNvSpPr/>
            <p:nvPr/>
          </p:nvSpPr>
          <p:spPr bwMode="auto">
            <a:xfrm>
              <a:off x="6641354" y="4266415"/>
              <a:ext cx="1262696" cy="833252"/>
            </a:xfrm>
            <a:custGeom>
              <a:avLst/>
              <a:gdLst>
                <a:gd name="connsiteX0" fmla="*/ 0 w 1262696"/>
                <a:gd name="connsiteY0" fmla="*/ 0 h 833252"/>
                <a:gd name="connsiteX1" fmla="*/ 1262692 w 1262696"/>
                <a:gd name="connsiteY1" fmla="*/ 833251 h 833252"/>
                <a:gd name="connsiteX2" fmla="*/ 1262695 w 1262696"/>
                <a:gd name="connsiteY2" fmla="*/ 833251 h 833252"/>
                <a:gd name="connsiteX3" fmla="*/ 1254291 w 1262696"/>
                <a:gd name="connsiteY3" fmla="*/ 820450 h 833252"/>
                <a:gd name="connsiteX4" fmla="*/ 1261552 w 1262696"/>
                <a:gd name="connsiteY4" fmla="*/ 827670 h 833252"/>
                <a:gd name="connsiteX5" fmla="*/ 1262695 w 1262696"/>
                <a:gd name="connsiteY5" fmla="*/ 833248 h 833252"/>
                <a:gd name="connsiteX6" fmla="*/ 1262696 w 1262696"/>
                <a:gd name="connsiteY6" fmla="*/ 833251 h 833252"/>
                <a:gd name="connsiteX7" fmla="*/ 1262695 w 1262696"/>
                <a:gd name="connsiteY7" fmla="*/ 833252 h 833252"/>
                <a:gd name="connsiteX8" fmla="*/ 0 w 1262696"/>
                <a:gd name="connsiteY8" fmla="*/ 571427 h 833252"/>
                <a:gd name="connsiteX9" fmla="*/ 0 w 1262696"/>
                <a:gd name="connsiteY9" fmla="*/ 0 h 833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62696" h="833252">
                  <a:moveTo>
                    <a:pt x="0" y="0"/>
                  </a:moveTo>
                  <a:lnTo>
                    <a:pt x="1262692" y="833251"/>
                  </a:lnTo>
                  <a:lnTo>
                    <a:pt x="1262695" y="833251"/>
                  </a:lnTo>
                  <a:lnTo>
                    <a:pt x="1254291" y="820450"/>
                  </a:lnTo>
                  <a:lnTo>
                    <a:pt x="1261552" y="827670"/>
                  </a:lnTo>
                  <a:lnTo>
                    <a:pt x="1262695" y="833248"/>
                  </a:lnTo>
                  <a:lnTo>
                    <a:pt x="1262696" y="833251"/>
                  </a:lnTo>
                  <a:lnTo>
                    <a:pt x="1262695" y="833252"/>
                  </a:lnTo>
                  <a:lnTo>
                    <a:pt x="0" y="5714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6A0FE412-8ED5-AE56-1879-36DCC5A73A78}"/>
                </a:ext>
              </a:extLst>
            </p:cNvPr>
            <p:cNvSpPr/>
            <p:nvPr/>
          </p:nvSpPr>
          <p:spPr bwMode="auto">
            <a:xfrm>
              <a:off x="7904046" y="4249817"/>
              <a:ext cx="1294496" cy="850718"/>
            </a:xfrm>
            <a:custGeom>
              <a:avLst/>
              <a:gdLst>
                <a:gd name="connsiteX0" fmla="*/ 1294496 w 1294496"/>
                <a:gd name="connsiteY0" fmla="*/ 0 h 850718"/>
                <a:gd name="connsiteX1" fmla="*/ 1294496 w 1294496"/>
                <a:gd name="connsiteY1" fmla="*/ 584625 h 850718"/>
                <a:gd name="connsiteX2" fmla="*/ 5 w 1294496"/>
                <a:gd name="connsiteY2" fmla="*/ 849853 h 850718"/>
                <a:gd name="connsiteX3" fmla="*/ 3 w 1294496"/>
                <a:gd name="connsiteY3" fmla="*/ 849853 h 850718"/>
                <a:gd name="connsiteX4" fmla="*/ 4175 w 1294496"/>
                <a:gd name="connsiteY4" fmla="*/ 850718 h 850718"/>
                <a:gd name="connsiteX5" fmla="*/ 1312 w 1294496"/>
                <a:gd name="connsiteY5" fmla="*/ 850718 h 850718"/>
                <a:gd name="connsiteX6" fmla="*/ 5 w 1294496"/>
                <a:gd name="connsiteY6" fmla="*/ 849856 h 850718"/>
                <a:gd name="connsiteX7" fmla="*/ 571 w 1294496"/>
                <a:gd name="connsiteY7" fmla="*/ 850718 h 850718"/>
                <a:gd name="connsiteX8" fmla="*/ 177 w 1294496"/>
                <a:gd name="connsiteY8" fmla="*/ 850718 h 850718"/>
                <a:gd name="connsiteX9" fmla="*/ 0 w 1294496"/>
                <a:gd name="connsiteY9" fmla="*/ 849853 h 850718"/>
                <a:gd name="connsiteX10" fmla="*/ 2 w 1294496"/>
                <a:gd name="connsiteY10" fmla="*/ 849853 h 850718"/>
                <a:gd name="connsiteX11" fmla="*/ 3 w 1294496"/>
                <a:gd name="connsiteY11" fmla="*/ 849852 h 850718"/>
                <a:gd name="connsiteX12" fmla="*/ 1294496 w 1294496"/>
                <a:gd name="connsiteY12" fmla="*/ 0 h 850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94496" h="850718">
                  <a:moveTo>
                    <a:pt x="1294496" y="0"/>
                  </a:moveTo>
                  <a:lnTo>
                    <a:pt x="1294496" y="584625"/>
                  </a:lnTo>
                  <a:lnTo>
                    <a:pt x="5" y="849853"/>
                  </a:lnTo>
                  <a:lnTo>
                    <a:pt x="3" y="849853"/>
                  </a:lnTo>
                  <a:lnTo>
                    <a:pt x="4175" y="850718"/>
                  </a:lnTo>
                  <a:lnTo>
                    <a:pt x="1312" y="850718"/>
                  </a:lnTo>
                  <a:lnTo>
                    <a:pt x="5" y="849856"/>
                  </a:lnTo>
                  <a:lnTo>
                    <a:pt x="571" y="850718"/>
                  </a:lnTo>
                  <a:lnTo>
                    <a:pt x="177" y="850718"/>
                  </a:lnTo>
                  <a:lnTo>
                    <a:pt x="0" y="849853"/>
                  </a:lnTo>
                  <a:lnTo>
                    <a:pt x="2" y="849853"/>
                  </a:lnTo>
                  <a:lnTo>
                    <a:pt x="3" y="849852"/>
                  </a:lnTo>
                  <a:lnTo>
                    <a:pt x="1294496" y="0"/>
                  </a:ln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3763F52E-5914-024A-A7A0-7A8D75483295}"/>
                </a:ext>
              </a:extLst>
            </p:cNvPr>
            <p:cNvSpPr/>
            <p:nvPr/>
          </p:nvSpPr>
          <p:spPr bwMode="auto">
            <a:xfrm>
              <a:off x="7904472" y="5101750"/>
              <a:ext cx="839268" cy="1276936"/>
            </a:xfrm>
            <a:custGeom>
              <a:avLst/>
              <a:gdLst>
                <a:gd name="connsiteX0" fmla="*/ 0 w 839268"/>
                <a:gd name="connsiteY0" fmla="*/ 0 h 1276936"/>
                <a:gd name="connsiteX1" fmla="*/ 2744 w 839268"/>
                <a:gd name="connsiteY1" fmla="*/ 2744 h 1276936"/>
                <a:gd name="connsiteX2" fmla="*/ 839268 w 839268"/>
                <a:gd name="connsiteY2" fmla="*/ 1276936 h 1276936"/>
                <a:gd name="connsiteX3" fmla="*/ 261634 w 839268"/>
                <a:gd name="connsiteY3" fmla="*/ 1276936 h 1276936"/>
                <a:gd name="connsiteX4" fmla="*/ 0 w 839268"/>
                <a:gd name="connsiteY4" fmla="*/ 0 h 127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9268" h="1276936">
                  <a:moveTo>
                    <a:pt x="0" y="0"/>
                  </a:moveTo>
                  <a:lnTo>
                    <a:pt x="2744" y="2744"/>
                  </a:lnTo>
                  <a:lnTo>
                    <a:pt x="839268" y="1276936"/>
                  </a:lnTo>
                  <a:lnTo>
                    <a:pt x="261634" y="12769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9CCECAD2-0916-3699-4329-EA2D0B0B457C}"/>
                </a:ext>
              </a:extLst>
            </p:cNvPr>
            <p:cNvSpPr/>
            <p:nvPr/>
          </p:nvSpPr>
          <p:spPr bwMode="auto">
            <a:xfrm>
              <a:off x="7905358" y="5100535"/>
              <a:ext cx="1293184" cy="853374"/>
            </a:xfrm>
            <a:custGeom>
              <a:avLst/>
              <a:gdLst>
                <a:gd name="connsiteX0" fmla="*/ 0 w 1293184"/>
                <a:gd name="connsiteY0" fmla="*/ 0 h 853374"/>
                <a:gd name="connsiteX1" fmla="*/ 2863 w 1293184"/>
                <a:gd name="connsiteY1" fmla="*/ 0 h 853374"/>
                <a:gd name="connsiteX2" fmla="*/ 1293184 w 1293184"/>
                <a:gd name="connsiteY2" fmla="*/ 267555 h 853374"/>
                <a:gd name="connsiteX3" fmla="*/ 1293184 w 1293184"/>
                <a:gd name="connsiteY3" fmla="*/ 853374 h 853374"/>
                <a:gd name="connsiteX4" fmla="*/ 0 w 1293184"/>
                <a:gd name="connsiteY4" fmla="*/ 0 h 853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184" h="853374">
                  <a:moveTo>
                    <a:pt x="0" y="0"/>
                  </a:moveTo>
                  <a:lnTo>
                    <a:pt x="2863" y="0"/>
                  </a:lnTo>
                  <a:lnTo>
                    <a:pt x="1293184" y="267555"/>
                  </a:lnTo>
                  <a:lnTo>
                    <a:pt x="1293184" y="8533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2408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四角の分割図形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C727811-81F5-81B6-9235-B3A25EBAD84A}"/>
              </a:ext>
            </a:extLst>
          </p:cNvPr>
          <p:cNvGrpSpPr/>
          <p:nvPr/>
        </p:nvGrpSpPr>
        <p:grpSpPr>
          <a:xfrm>
            <a:off x="6641357" y="912050"/>
            <a:ext cx="2557192" cy="2557186"/>
            <a:chOff x="7023563" y="1294254"/>
            <a:chExt cx="1792779" cy="1792777"/>
          </a:xfrm>
          <a:solidFill>
            <a:schemeClr val="bg1"/>
          </a:solidFill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12562B1F-7F64-7D51-400B-996EE223B388}"/>
                </a:ext>
              </a:extLst>
            </p:cNvPr>
            <p:cNvSpPr/>
            <p:nvPr/>
          </p:nvSpPr>
          <p:spPr bwMode="auto">
            <a:xfrm>
              <a:off x="7023563" y="1294255"/>
              <a:ext cx="896246" cy="895458"/>
            </a:xfrm>
            <a:custGeom>
              <a:avLst/>
              <a:gdLst>
                <a:gd name="connsiteX0" fmla="*/ 0 w 896246"/>
                <a:gd name="connsiteY0" fmla="*/ 0 h 895458"/>
                <a:gd name="connsiteX1" fmla="*/ 376880 w 896246"/>
                <a:gd name="connsiteY1" fmla="*/ 0 h 895458"/>
                <a:gd name="connsiteX2" fmla="*/ 896246 w 896246"/>
                <a:gd name="connsiteY2" fmla="*/ 895458 h 895458"/>
                <a:gd name="connsiteX3" fmla="*/ 0 w 896246"/>
                <a:gd name="connsiteY3" fmla="*/ 895458 h 895458"/>
                <a:gd name="connsiteX4" fmla="*/ 0 w 896246"/>
                <a:gd name="connsiteY4" fmla="*/ 0 h 895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6246" h="895458">
                  <a:moveTo>
                    <a:pt x="0" y="0"/>
                  </a:moveTo>
                  <a:lnTo>
                    <a:pt x="376880" y="0"/>
                  </a:lnTo>
                  <a:lnTo>
                    <a:pt x="896246" y="895458"/>
                  </a:lnTo>
                  <a:lnTo>
                    <a:pt x="0" y="8954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F6AC480A-E00A-843F-1D8F-B8021FB2399F}"/>
                </a:ext>
              </a:extLst>
            </p:cNvPr>
            <p:cNvSpPr/>
            <p:nvPr/>
          </p:nvSpPr>
          <p:spPr bwMode="auto">
            <a:xfrm>
              <a:off x="7920095" y="1294255"/>
              <a:ext cx="896247" cy="895458"/>
            </a:xfrm>
            <a:custGeom>
              <a:avLst/>
              <a:gdLst>
                <a:gd name="connsiteX0" fmla="*/ 519366 w 896247"/>
                <a:gd name="connsiteY0" fmla="*/ 0 h 895458"/>
                <a:gd name="connsiteX1" fmla="*/ 896247 w 896247"/>
                <a:gd name="connsiteY1" fmla="*/ 0 h 895458"/>
                <a:gd name="connsiteX2" fmla="*/ 896247 w 896247"/>
                <a:gd name="connsiteY2" fmla="*/ 895458 h 895458"/>
                <a:gd name="connsiteX3" fmla="*/ 0 w 896247"/>
                <a:gd name="connsiteY3" fmla="*/ 895458 h 895458"/>
                <a:gd name="connsiteX4" fmla="*/ 519366 w 896247"/>
                <a:gd name="connsiteY4" fmla="*/ 0 h 895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6247" h="895458">
                  <a:moveTo>
                    <a:pt x="519366" y="0"/>
                  </a:moveTo>
                  <a:lnTo>
                    <a:pt x="896247" y="0"/>
                  </a:lnTo>
                  <a:lnTo>
                    <a:pt x="896247" y="895458"/>
                  </a:lnTo>
                  <a:lnTo>
                    <a:pt x="0" y="895458"/>
                  </a:lnTo>
                  <a:lnTo>
                    <a:pt x="519366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124CFE75-2BFE-E292-4176-06AA95536339}"/>
                </a:ext>
              </a:extLst>
            </p:cNvPr>
            <p:cNvSpPr/>
            <p:nvPr/>
          </p:nvSpPr>
          <p:spPr bwMode="auto">
            <a:xfrm>
              <a:off x="7401297" y="2192796"/>
              <a:ext cx="1037313" cy="894235"/>
            </a:xfrm>
            <a:custGeom>
              <a:avLst/>
              <a:gdLst>
                <a:gd name="connsiteX0" fmla="*/ 518657 w 1037313"/>
                <a:gd name="connsiteY0" fmla="*/ 0 h 894235"/>
                <a:gd name="connsiteX1" fmla="*/ 1037313 w 1037313"/>
                <a:gd name="connsiteY1" fmla="*/ 894235 h 894235"/>
                <a:gd name="connsiteX2" fmla="*/ 0 w 1037313"/>
                <a:gd name="connsiteY2" fmla="*/ 894235 h 894235"/>
                <a:gd name="connsiteX3" fmla="*/ 518657 w 1037313"/>
                <a:gd name="connsiteY3" fmla="*/ 0 h 894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37313" h="894235">
                  <a:moveTo>
                    <a:pt x="518657" y="0"/>
                  </a:moveTo>
                  <a:lnTo>
                    <a:pt x="1037313" y="894235"/>
                  </a:lnTo>
                  <a:lnTo>
                    <a:pt x="0" y="894235"/>
                  </a:lnTo>
                  <a:lnTo>
                    <a:pt x="518657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8563D277-55BB-81FE-841B-22F397CF7163}"/>
                </a:ext>
              </a:extLst>
            </p:cNvPr>
            <p:cNvSpPr/>
            <p:nvPr/>
          </p:nvSpPr>
          <p:spPr bwMode="auto">
            <a:xfrm>
              <a:off x="7023563" y="1294254"/>
              <a:ext cx="1792778" cy="1792776"/>
            </a:xfrm>
            <a:custGeom>
              <a:avLst/>
              <a:gdLst>
                <a:gd name="connsiteX0" fmla="*/ 376880 w 1792778"/>
                <a:gd name="connsiteY0" fmla="*/ 0 h 1792776"/>
                <a:gd name="connsiteX1" fmla="*/ 1415897 w 1792778"/>
                <a:gd name="connsiteY1" fmla="*/ 0 h 1792776"/>
                <a:gd name="connsiteX2" fmla="*/ 896531 w 1792778"/>
                <a:gd name="connsiteY2" fmla="*/ 895458 h 1792776"/>
                <a:gd name="connsiteX3" fmla="*/ 1792778 w 1792778"/>
                <a:gd name="connsiteY3" fmla="*/ 895458 h 1792776"/>
                <a:gd name="connsiteX4" fmla="*/ 1792778 w 1792778"/>
                <a:gd name="connsiteY4" fmla="*/ 1792776 h 1792776"/>
                <a:gd name="connsiteX5" fmla="*/ 1415046 w 1792778"/>
                <a:gd name="connsiteY5" fmla="*/ 1792776 h 1792776"/>
                <a:gd name="connsiteX6" fmla="*/ 896390 w 1792778"/>
                <a:gd name="connsiteY6" fmla="*/ 898541 h 1792776"/>
                <a:gd name="connsiteX7" fmla="*/ 377733 w 1792778"/>
                <a:gd name="connsiteY7" fmla="*/ 1792776 h 1792776"/>
                <a:gd name="connsiteX8" fmla="*/ 0 w 1792778"/>
                <a:gd name="connsiteY8" fmla="*/ 1792776 h 1792776"/>
                <a:gd name="connsiteX9" fmla="*/ 0 w 1792778"/>
                <a:gd name="connsiteY9" fmla="*/ 895458 h 1792776"/>
                <a:gd name="connsiteX10" fmla="*/ 896246 w 1792778"/>
                <a:gd name="connsiteY10" fmla="*/ 895458 h 1792776"/>
                <a:gd name="connsiteX11" fmla="*/ 376880 w 1792778"/>
                <a:gd name="connsiteY11" fmla="*/ 0 h 1792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92778" h="1792776">
                  <a:moveTo>
                    <a:pt x="376880" y="0"/>
                  </a:moveTo>
                  <a:lnTo>
                    <a:pt x="1415897" y="0"/>
                  </a:lnTo>
                  <a:lnTo>
                    <a:pt x="896531" y="895458"/>
                  </a:lnTo>
                  <a:lnTo>
                    <a:pt x="1792778" y="895458"/>
                  </a:lnTo>
                  <a:lnTo>
                    <a:pt x="1792778" y="1792776"/>
                  </a:lnTo>
                  <a:lnTo>
                    <a:pt x="1415046" y="1792776"/>
                  </a:lnTo>
                  <a:lnTo>
                    <a:pt x="896390" y="898541"/>
                  </a:lnTo>
                  <a:lnTo>
                    <a:pt x="377733" y="1792776"/>
                  </a:lnTo>
                  <a:lnTo>
                    <a:pt x="0" y="1792776"/>
                  </a:lnTo>
                  <a:lnTo>
                    <a:pt x="0" y="895458"/>
                  </a:lnTo>
                  <a:lnTo>
                    <a:pt x="896246" y="895458"/>
                  </a:lnTo>
                  <a:lnTo>
                    <a:pt x="376880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1AB40585-ABA3-5E3D-5C48-E3BA714FA353}"/>
              </a:ext>
            </a:extLst>
          </p:cNvPr>
          <p:cNvGrpSpPr/>
          <p:nvPr/>
        </p:nvGrpSpPr>
        <p:grpSpPr>
          <a:xfrm>
            <a:off x="3686792" y="912049"/>
            <a:ext cx="2557190" cy="2557188"/>
            <a:chOff x="4068998" y="1294255"/>
            <a:chExt cx="1792778" cy="1792776"/>
          </a:xfrm>
          <a:solidFill>
            <a:schemeClr val="bg1"/>
          </a:solidFill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8241BD19-4909-A91A-D25A-E6DC069D4655}"/>
                </a:ext>
              </a:extLst>
            </p:cNvPr>
            <p:cNvSpPr/>
            <p:nvPr/>
          </p:nvSpPr>
          <p:spPr bwMode="auto">
            <a:xfrm>
              <a:off x="4068999" y="1294255"/>
              <a:ext cx="1792775" cy="896388"/>
            </a:xfrm>
            <a:custGeom>
              <a:avLst/>
              <a:gdLst>
                <a:gd name="connsiteX0" fmla="*/ 0 w 1792775"/>
                <a:gd name="connsiteY0" fmla="*/ 0 h 896388"/>
                <a:gd name="connsiteX1" fmla="*/ 1792775 w 1792775"/>
                <a:gd name="connsiteY1" fmla="*/ 0 h 896388"/>
                <a:gd name="connsiteX2" fmla="*/ 896389 w 1792775"/>
                <a:gd name="connsiteY2" fmla="*/ 896388 h 896388"/>
                <a:gd name="connsiteX3" fmla="*/ 896388 w 1792775"/>
                <a:gd name="connsiteY3" fmla="*/ 896387 h 896388"/>
                <a:gd name="connsiteX4" fmla="*/ 896388 w 1792775"/>
                <a:gd name="connsiteY4" fmla="*/ 896388 h 896388"/>
                <a:gd name="connsiteX5" fmla="*/ 0 w 1792775"/>
                <a:gd name="connsiteY5" fmla="*/ 0 h 896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92775" h="896388">
                  <a:moveTo>
                    <a:pt x="0" y="0"/>
                  </a:moveTo>
                  <a:lnTo>
                    <a:pt x="1792775" y="0"/>
                  </a:lnTo>
                  <a:lnTo>
                    <a:pt x="896389" y="896388"/>
                  </a:lnTo>
                  <a:lnTo>
                    <a:pt x="896388" y="896387"/>
                  </a:lnTo>
                  <a:lnTo>
                    <a:pt x="896388" y="89638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95B0CD9F-088D-A034-5229-8D3F68870A82}"/>
                </a:ext>
              </a:extLst>
            </p:cNvPr>
            <p:cNvSpPr/>
            <p:nvPr/>
          </p:nvSpPr>
          <p:spPr bwMode="auto">
            <a:xfrm>
              <a:off x="4068998" y="2190643"/>
              <a:ext cx="1792777" cy="896388"/>
            </a:xfrm>
            <a:custGeom>
              <a:avLst/>
              <a:gdLst>
                <a:gd name="connsiteX0" fmla="*/ 896389 w 1792777"/>
                <a:gd name="connsiteY0" fmla="*/ 0 h 896388"/>
                <a:gd name="connsiteX1" fmla="*/ 896389 w 1792777"/>
                <a:gd name="connsiteY1" fmla="*/ 0 h 896388"/>
                <a:gd name="connsiteX2" fmla="*/ 896390 w 1792777"/>
                <a:gd name="connsiteY2" fmla="*/ 0 h 896388"/>
                <a:gd name="connsiteX3" fmla="*/ 1792777 w 1792777"/>
                <a:gd name="connsiteY3" fmla="*/ 896388 h 896388"/>
                <a:gd name="connsiteX4" fmla="*/ 0 w 1792777"/>
                <a:gd name="connsiteY4" fmla="*/ 896388 h 896388"/>
                <a:gd name="connsiteX5" fmla="*/ 896389 w 1792777"/>
                <a:gd name="connsiteY5" fmla="*/ 0 h 896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92777" h="896388">
                  <a:moveTo>
                    <a:pt x="896389" y="0"/>
                  </a:moveTo>
                  <a:lnTo>
                    <a:pt x="896389" y="0"/>
                  </a:lnTo>
                  <a:lnTo>
                    <a:pt x="896390" y="0"/>
                  </a:lnTo>
                  <a:lnTo>
                    <a:pt x="1792777" y="896388"/>
                  </a:lnTo>
                  <a:lnTo>
                    <a:pt x="0" y="896388"/>
                  </a:lnTo>
                  <a:lnTo>
                    <a:pt x="896389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B0AD1406-7323-0D6F-0943-F6C150C8F1C5}"/>
                </a:ext>
              </a:extLst>
            </p:cNvPr>
            <p:cNvSpPr/>
            <p:nvPr/>
          </p:nvSpPr>
          <p:spPr bwMode="auto">
            <a:xfrm>
              <a:off x="4068998" y="1294255"/>
              <a:ext cx="896389" cy="1792776"/>
            </a:xfrm>
            <a:custGeom>
              <a:avLst/>
              <a:gdLst>
                <a:gd name="connsiteX0" fmla="*/ 0 w 896389"/>
                <a:gd name="connsiteY0" fmla="*/ 0 h 1792776"/>
                <a:gd name="connsiteX1" fmla="*/ 1 w 896389"/>
                <a:gd name="connsiteY1" fmla="*/ 0 h 1792776"/>
                <a:gd name="connsiteX2" fmla="*/ 896389 w 896389"/>
                <a:gd name="connsiteY2" fmla="*/ 896388 h 1792776"/>
                <a:gd name="connsiteX3" fmla="*/ 0 w 896389"/>
                <a:gd name="connsiteY3" fmla="*/ 1792776 h 1792776"/>
                <a:gd name="connsiteX4" fmla="*/ 0 w 896389"/>
                <a:gd name="connsiteY4" fmla="*/ 0 h 1792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6389" h="1792776">
                  <a:moveTo>
                    <a:pt x="0" y="0"/>
                  </a:moveTo>
                  <a:lnTo>
                    <a:pt x="1" y="0"/>
                  </a:lnTo>
                  <a:lnTo>
                    <a:pt x="896389" y="896388"/>
                  </a:lnTo>
                  <a:lnTo>
                    <a:pt x="0" y="179277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18BD9F3-E9E7-8C1B-9368-16FD7B6D4934}"/>
                </a:ext>
              </a:extLst>
            </p:cNvPr>
            <p:cNvSpPr/>
            <p:nvPr/>
          </p:nvSpPr>
          <p:spPr bwMode="auto">
            <a:xfrm>
              <a:off x="4965388" y="1294255"/>
              <a:ext cx="896388" cy="1792776"/>
            </a:xfrm>
            <a:custGeom>
              <a:avLst/>
              <a:gdLst>
                <a:gd name="connsiteX0" fmla="*/ 896386 w 896388"/>
                <a:gd name="connsiteY0" fmla="*/ 0 h 1792776"/>
                <a:gd name="connsiteX1" fmla="*/ 896388 w 896388"/>
                <a:gd name="connsiteY1" fmla="*/ 0 h 1792776"/>
                <a:gd name="connsiteX2" fmla="*/ 896388 w 896388"/>
                <a:gd name="connsiteY2" fmla="*/ 1792776 h 1792776"/>
                <a:gd name="connsiteX3" fmla="*/ 896387 w 896388"/>
                <a:gd name="connsiteY3" fmla="*/ 1792776 h 1792776"/>
                <a:gd name="connsiteX4" fmla="*/ 0 w 896388"/>
                <a:gd name="connsiteY4" fmla="*/ 896388 h 1792776"/>
                <a:gd name="connsiteX5" fmla="*/ 896386 w 896388"/>
                <a:gd name="connsiteY5" fmla="*/ 0 h 1792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6388" h="1792776">
                  <a:moveTo>
                    <a:pt x="896386" y="0"/>
                  </a:moveTo>
                  <a:lnTo>
                    <a:pt x="896388" y="0"/>
                  </a:lnTo>
                  <a:lnTo>
                    <a:pt x="896388" y="1792776"/>
                  </a:lnTo>
                  <a:lnTo>
                    <a:pt x="896387" y="1792776"/>
                  </a:lnTo>
                  <a:lnTo>
                    <a:pt x="0" y="896388"/>
                  </a:lnTo>
                  <a:lnTo>
                    <a:pt x="896386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659EF059-1B4A-D776-205E-0AC2A7162BEA}"/>
              </a:ext>
            </a:extLst>
          </p:cNvPr>
          <p:cNvGrpSpPr/>
          <p:nvPr/>
        </p:nvGrpSpPr>
        <p:grpSpPr>
          <a:xfrm>
            <a:off x="736993" y="910815"/>
            <a:ext cx="2557190" cy="2557188"/>
            <a:chOff x="1118311" y="1294255"/>
            <a:chExt cx="1792778" cy="1792776"/>
          </a:xfrm>
          <a:solidFill>
            <a:schemeClr val="bg1"/>
          </a:solidFill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9796D441-421B-559F-7206-CE7DB0A1125F}"/>
                </a:ext>
              </a:extLst>
            </p:cNvPr>
            <p:cNvSpPr/>
            <p:nvPr/>
          </p:nvSpPr>
          <p:spPr bwMode="auto">
            <a:xfrm rot="10800000">
              <a:off x="2015353" y="1673488"/>
              <a:ext cx="895735" cy="1413542"/>
            </a:xfrm>
            <a:custGeom>
              <a:avLst/>
              <a:gdLst>
                <a:gd name="connsiteX0" fmla="*/ 0 w 895735"/>
                <a:gd name="connsiteY0" fmla="*/ 1413542 h 1413542"/>
                <a:gd name="connsiteX1" fmla="*/ 0 w 895735"/>
                <a:gd name="connsiteY1" fmla="*/ 0 h 1413542"/>
                <a:gd name="connsiteX2" fmla="*/ 895735 w 895735"/>
                <a:gd name="connsiteY2" fmla="*/ 0 h 1413542"/>
                <a:gd name="connsiteX3" fmla="*/ 895735 w 895735"/>
                <a:gd name="connsiteY3" fmla="*/ 896389 h 1413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5735" h="1413542">
                  <a:moveTo>
                    <a:pt x="0" y="1413542"/>
                  </a:moveTo>
                  <a:lnTo>
                    <a:pt x="0" y="0"/>
                  </a:lnTo>
                  <a:lnTo>
                    <a:pt x="895735" y="0"/>
                  </a:lnTo>
                  <a:lnTo>
                    <a:pt x="895735" y="896389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3A54C2B3-3691-86E9-84BB-DE611318BF6B}"/>
                </a:ext>
              </a:extLst>
            </p:cNvPr>
            <p:cNvSpPr/>
            <p:nvPr/>
          </p:nvSpPr>
          <p:spPr bwMode="auto">
            <a:xfrm rot="10800000">
              <a:off x="1118964" y="1673112"/>
              <a:ext cx="896388" cy="1413919"/>
            </a:xfrm>
            <a:custGeom>
              <a:avLst/>
              <a:gdLst>
                <a:gd name="connsiteX0" fmla="*/ 896388 w 896388"/>
                <a:gd name="connsiteY0" fmla="*/ 1413919 h 1413919"/>
                <a:gd name="connsiteX1" fmla="*/ 0 w 896388"/>
                <a:gd name="connsiteY1" fmla="*/ 896389 h 1413919"/>
                <a:gd name="connsiteX2" fmla="*/ 0 w 896388"/>
                <a:gd name="connsiteY2" fmla="*/ 0 h 1413919"/>
                <a:gd name="connsiteX3" fmla="*/ 896388 w 896388"/>
                <a:gd name="connsiteY3" fmla="*/ 0 h 1413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6388" h="1413919">
                  <a:moveTo>
                    <a:pt x="896388" y="1413919"/>
                  </a:moveTo>
                  <a:lnTo>
                    <a:pt x="0" y="896389"/>
                  </a:lnTo>
                  <a:lnTo>
                    <a:pt x="0" y="0"/>
                  </a:lnTo>
                  <a:lnTo>
                    <a:pt x="896388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A90E612B-CB89-A5D7-21EE-6727D92F1DEB}"/>
                </a:ext>
              </a:extLst>
            </p:cNvPr>
            <p:cNvSpPr/>
            <p:nvPr/>
          </p:nvSpPr>
          <p:spPr bwMode="auto">
            <a:xfrm rot="10800000">
              <a:off x="1118311" y="1294255"/>
              <a:ext cx="1792778" cy="896387"/>
            </a:xfrm>
            <a:custGeom>
              <a:avLst/>
              <a:gdLst>
                <a:gd name="connsiteX0" fmla="*/ 1792778 w 1792778"/>
                <a:gd name="connsiteY0" fmla="*/ 896387 h 896387"/>
                <a:gd name="connsiteX1" fmla="*/ 0 w 1792778"/>
                <a:gd name="connsiteY1" fmla="*/ 896387 h 896387"/>
                <a:gd name="connsiteX2" fmla="*/ 0 w 1792778"/>
                <a:gd name="connsiteY2" fmla="*/ 517154 h 896387"/>
                <a:gd name="connsiteX3" fmla="*/ 895737 w 1792778"/>
                <a:gd name="connsiteY3" fmla="*/ 0 h 896387"/>
                <a:gd name="connsiteX4" fmla="*/ 1792778 w 1792778"/>
                <a:gd name="connsiteY4" fmla="*/ 517907 h 89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2778" h="896387">
                  <a:moveTo>
                    <a:pt x="1792778" y="896387"/>
                  </a:moveTo>
                  <a:lnTo>
                    <a:pt x="0" y="896387"/>
                  </a:lnTo>
                  <a:lnTo>
                    <a:pt x="0" y="517154"/>
                  </a:lnTo>
                  <a:lnTo>
                    <a:pt x="895737" y="0"/>
                  </a:lnTo>
                  <a:lnTo>
                    <a:pt x="1792778" y="517907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7EBB9BF3-191D-5C79-2FE5-3E8BC360CE8F}"/>
              </a:ext>
            </a:extLst>
          </p:cNvPr>
          <p:cNvGrpSpPr/>
          <p:nvPr/>
        </p:nvGrpSpPr>
        <p:grpSpPr>
          <a:xfrm>
            <a:off x="736759" y="3821501"/>
            <a:ext cx="2557192" cy="2557186"/>
            <a:chOff x="1118965" y="4203706"/>
            <a:chExt cx="1792779" cy="1792776"/>
          </a:xfrm>
          <a:solidFill>
            <a:schemeClr val="bg1"/>
          </a:solidFill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A9A81BB7-5C8A-9114-8C51-4C58BD4C4C97}"/>
                </a:ext>
              </a:extLst>
            </p:cNvPr>
            <p:cNvSpPr/>
            <p:nvPr/>
          </p:nvSpPr>
          <p:spPr bwMode="auto">
            <a:xfrm>
              <a:off x="1118965" y="4203706"/>
              <a:ext cx="896388" cy="896384"/>
            </a:xfrm>
            <a:custGeom>
              <a:avLst/>
              <a:gdLst>
                <a:gd name="connsiteX0" fmla="*/ 0 w 896388"/>
                <a:gd name="connsiteY0" fmla="*/ 0 h 896384"/>
                <a:gd name="connsiteX1" fmla="*/ 524493 w 896388"/>
                <a:gd name="connsiteY1" fmla="*/ 0 h 896384"/>
                <a:gd name="connsiteX2" fmla="*/ 896388 w 896388"/>
                <a:gd name="connsiteY2" fmla="*/ 896384 h 896384"/>
                <a:gd name="connsiteX3" fmla="*/ 0 w 896388"/>
                <a:gd name="connsiteY3" fmla="*/ 525689 h 896384"/>
                <a:gd name="connsiteX4" fmla="*/ 0 w 896388"/>
                <a:gd name="connsiteY4" fmla="*/ 0 h 89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6388" h="896384">
                  <a:moveTo>
                    <a:pt x="0" y="0"/>
                  </a:moveTo>
                  <a:lnTo>
                    <a:pt x="524493" y="0"/>
                  </a:lnTo>
                  <a:lnTo>
                    <a:pt x="896388" y="896384"/>
                  </a:lnTo>
                  <a:lnTo>
                    <a:pt x="0" y="52568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B89A8ED2-13D9-08F5-0B92-1C3DACFC89CF}"/>
                </a:ext>
              </a:extLst>
            </p:cNvPr>
            <p:cNvSpPr/>
            <p:nvPr/>
          </p:nvSpPr>
          <p:spPr bwMode="auto">
            <a:xfrm>
              <a:off x="2015355" y="4203707"/>
              <a:ext cx="896388" cy="896385"/>
            </a:xfrm>
            <a:custGeom>
              <a:avLst/>
              <a:gdLst>
                <a:gd name="connsiteX0" fmla="*/ 370695 w 896388"/>
                <a:gd name="connsiteY0" fmla="*/ 0 h 896385"/>
                <a:gd name="connsiteX1" fmla="*/ 896388 w 896388"/>
                <a:gd name="connsiteY1" fmla="*/ 0 h 896385"/>
                <a:gd name="connsiteX2" fmla="*/ 896388 w 896388"/>
                <a:gd name="connsiteY2" fmla="*/ 524488 h 896385"/>
                <a:gd name="connsiteX3" fmla="*/ 0 w 896388"/>
                <a:gd name="connsiteY3" fmla="*/ 896385 h 896385"/>
                <a:gd name="connsiteX4" fmla="*/ 370695 w 896388"/>
                <a:gd name="connsiteY4" fmla="*/ 0 h 896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6388" h="896385">
                  <a:moveTo>
                    <a:pt x="370695" y="0"/>
                  </a:moveTo>
                  <a:lnTo>
                    <a:pt x="896388" y="0"/>
                  </a:lnTo>
                  <a:lnTo>
                    <a:pt x="896388" y="524488"/>
                  </a:lnTo>
                  <a:lnTo>
                    <a:pt x="0" y="896385"/>
                  </a:lnTo>
                  <a:lnTo>
                    <a:pt x="370695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35D38636-B0BC-FDB7-50D3-423FDAFD74D4}"/>
                </a:ext>
              </a:extLst>
            </p:cNvPr>
            <p:cNvSpPr/>
            <p:nvPr/>
          </p:nvSpPr>
          <p:spPr bwMode="auto">
            <a:xfrm>
              <a:off x="1118966" y="5100092"/>
              <a:ext cx="896387" cy="896390"/>
            </a:xfrm>
            <a:custGeom>
              <a:avLst/>
              <a:gdLst>
                <a:gd name="connsiteX0" fmla="*/ 896387 w 896387"/>
                <a:gd name="connsiteY0" fmla="*/ 0 h 896390"/>
                <a:gd name="connsiteX1" fmla="*/ 896387 w 896387"/>
                <a:gd name="connsiteY1" fmla="*/ 1 h 896390"/>
                <a:gd name="connsiteX2" fmla="*/ 525692 w 896387"/>
                <a:gd name="connsiteY2" fmla="*/ 896390 h 896390"/>
                <a:gd name="connsiteX3" fmla="*/ 0 w 896387"/>
                <a:gd name="connsiteY3" fmla="*/ 896390 h 896390"/>
                <a:gd name="connsiteX4" fmla="*/ 0 w 896387"/>
                <a:gd name="connsiteY4" fmla="*/ 371897 h 896390"/>
                <a:gd name="connsiteX5" fmla="*/ 896387 w 896387"/>
                <a:gd name="connsiteY5" fmla="*/ 0 h 896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6387" h="896390">
                  <a:moveTo>
                    <a:pt x="896387" y="0"/>
                  </a:moveTo>
                  <a:lnTo>
                    <a:pt x="896387" y="1"/>
                  </a:lnTo>
                  <a:lnTo>
                    <a:pt x="525692" y="896390"/>
                  </a:lnTo>
                  <a:lnTo>
                    <a:pt x="0" y="896390"/>
                  </a:lnTo>
                  <a:lnTo>
                    <a:pt x="0" y="371897"/>
                  </a:lnTo>
                  <a:lnTo>
                    <a:pt x="896387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4E132648-DFD8-31A5-BC70-E5C4DA3B8EA0}"/>
                </a:ext>
              </a:extLst>
            </p:cNvPr>
            <p:cNvSpPr/>
            <p:nvPr/>
          </p:nvSpPr>
          <p:spPr bwMode="auto">
            <a:xfrm>
              <a:off x="2015355" y="5100092"/>
              <a:ext cx="896389" cy="896390"/>
            </a:xfrm>
            <a:custGeom>
              <a:avLst/>
              <a:gdLst>
                <a:gd name="connsiteX0" fmla="*/ 0 w 896389"/>
                <a:gd name="connsiteY0" fmla="*/ 0 h 896390"/>
                <a:gd name="connsiteX1" fmla="*/ 896389 w 896389"/>
                <a:gd name="connsiteY1" fmla="*/ 370696 h 896390"/>
                <a:gd name="connsiteX2" fmla="*/ 896389 w 896389"/>
                <a:gd name="connsiteY2" fmla="*/ 896390 h 896390"/>
                <a:gd name="connsiteX3" fmla="*/ 371897 w 896389"/>
                <a:gd name="connsiteY3" fmla="*/ 896390 h 896390"/>
                <a:gd name="connsiteX4" fmla="*/ 0 w 896389"/>
                <a:gd name="connsiteY4" fmla="*/ 1 h 896390"/>
                <a:gd name="connsiteX5" fmla="*/ 0 w 896389"/>
                <a:gd name="connsiteY5" fmla="*/ 0 h 896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6389" h="896390">
                  <a:moveTo>
                    <a:pt x="0" y="0"/>
                  </a:moveTo>
                  <a:lnTo>
                    <a:pt x="896389" y="370696"/>
                  </a:lnTo>
                  <a:lnTo>
                    <a:pt x="896389" y="896390"/>
                  </a:lnTo>
                  <a:lnTo>
                    <a:pt x="371897" y="89639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ABD0EFAD-F21F-409E-2325-98ADCD07EC4D}"/>
                </a:ext>
              </a:extLst>
            </p:cNvPr>
            <p:cNvSpPr/>
            <p:nvPr/>
          </p:nvSpPr>
          <p:spPr bwMode="auto">
            <a:xfrm>
              <a:off x="1118965" y="4203706"/>
              <a:ext cx="1792778" cy="1792776"/>
            </a:xfrm>
            <a:custGeom>
              <a:avLst/>
              <a:gdLst>
                <a:gd name="connsiteX0" fmla="*/ 524493 w 1792778"/>
                <a:gd name="connsiteY0" fmla="*/ 0 h 1792776"/>
                <a:gd name="connsiteX1" fmla="*/ 1267085 w 1792778"/>
                <a:gd name="connsiteY1" fmla="*/ 0 h 1792776"/>
                <a:gd name="connsiteX2" fmla="*/ 896390 w 1792778"/>
                <a:gd name="connsiteY2" fmla="*/ 896385 h 1792776"/>
                <a:gd name="connsiteX3" fmla="*/ 1792778 w 1792778"/>
                <a:gd name="connsiteY3" fmla="*/ 524488 h 1792776"/>
                <a:gd name="connsiteX4" fmla="*/ 1792778 w 1792778"/>
                <a:gd name="connsiteY4" fmla="*/ 1267082 h 1792776"/>
                <a:gd name="connsiteX5" fmla="*/ 896389 w 1792778"/>
                <a:gd name="connsiteY5" fmla="*/ 896386 h 1792776"/>
                <a:gd name="connsiteX6" fmla="*/ 896389 w 1792778"/>
                <a:gd name="connsiteY6" fmla="*/ 896387 h 1792776"/>
                <a:gd name="connsiteX7" fmla="*/ 1268286 w 1792778"/>
                <a:gd name="connsiteY7" fmla="*/ 1792776 h 1792776"/>
                <a:gd name="connsiteX8" fmla="*/ 525692 w 1792778"/>
                <a:gd name="connsiteY8" fmla="*/ 1792776 h 1792776"/>
                <a:gd name="connsiteX9" fmla="*/ 896387 w 1792778"/>
                <a:gd name="connsiteY9" fmla="*/ 896387 h 1792776"/>
                <a:gd name="connsiteX10" fmla="*/ 896387 w 1792778"/>
                <a:gd name="connsiteY10" fmla="*/ 896386 h 1792776"/>
                <a:gd name="connsiteX11" fmla="*/ 0 w 1792778"/>
                <a:gd name="connsiteY11" fmla="*/ 1268283 h 1792776"/>
                <a:gd name="connsiteX12" fmla="*/ 0 w 1792778"/>
                <a:gd name="connsiteY12" fmla="*/ 525689 h 1792776"/>
                <a:gd name="connsiteX13" fmla="*/ 896388 w 1792778"/>
                <a:gd name="connsiteY13" fmla="*/ 896384 h 1792776"/>
                <a:gd name="connsiteX14" fmla="*/ 524493 w 1792778"/>
                <a:gd name="connsiteY14" fmla="*/ 0 h 1792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92778" h="1792776">
                  <a:moveTo>
                    <a:pt x="524493" y="0"/>
                  </a:moveTo>
                  <a:lnTo>
                    <a:pt x="1267085" y="0"/>
                  </a:lnTo>
                  <a:lnTo>
                    <a:pt x="896390" y="896385"/>
                  </a:lnTo>
                  <a:lnTo>
                    <a:pt x="1792778" y="524488"/>
                  </a:lnTo>
                  <a:lnTo>
                    <a:pt x="1792778" y="1267082"/>
                  </a:lnTo>
                  <a:lnTo>
                    <a:pt x="896389" y="896386"/>
                  </a:lnTo>
                  <a:lnTo>
                    <a:pt x="896389" y="896387"/>
                  </a:lnTo>
                  <a:lnTo>
                    <a:pt x="1268286" y="1792776"/>
                  </a:lnTo>
                  <a:lnTo>
                    <a:pt x="525692" y="1792776"/>
                  </a:lnTo>
                  <a:lnTo>
                    <a:pt x="896387" y="896387"/>
                  </a:lnTo>
                  <a:lnTo>
                    <a:pt x="896387" y="896386"/>
                  </a:lnTo>
                  <a:lnTo>
                    <a:pt x="0" y="1268283"/>
                  </a:lnTo>
                  <a:lnTo>
                    <a:pt x="0" y="525689"/>
                  </a:lnTo>
                  <a:lnTo>
                    <a:pt x="896388" y="896384"/>
                  </a:lnTo>
                  <a:lnTo>
                    <a:pt x="524493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F8738ADA-2D35-3B4C-3D07-24472F98CD7B}"/>
              </a:ext>
            </a:extLst>
          </p:cNvPr>
          <p:cNvGrpSpPr/>
          <p:nvPr/>
        </p:nvGrpSpPr>
        <p:grpSpPr>
          <a:xfrm>
            <a:off x="3686792" y="3821502"/>
            <a:ext cx="2557192" cy="2557186"/>
            <a:chOff x="4068998" y="4203706"/>
            <a:chExt cx="1792779" cy="1792777"/>
          </a:xfrm>
          <a:solidFill>
            <a:schemeClr val="bg1"/>
          </a:solidFill>
        </p:grpSpPr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F6A522AC-3F18-8B7C-EA24-5BE12A58A5A1}"/>
                </a:ext>
              </a:extLst>
            </p:cNvPr>
            <p:cNvSpPr/>
            <p:nvPr/>
          </p:nvSpPr>
          <p:spPr bwMode="auto">
            <a:xfrm>
              <a:off x="4068998" y="4203706"/>
              <a:ext cx="896606" cy="895542"/>
            </a:xfrm>
            <a:custGeom>
              <a:avLst/>
              <a:gdLst>
                <a:gd name="connsiteX0" fmla="*/ 0 w 896606"/>
                <a:gd name="connsiteY0" fmla="*/ 0 h 895542"/>
                <a:gd name="connsiteX1" fmla="*/ 653816 w 896606"/>
                <a:gd name="connsiteY1" fmla="*/ 0 h 895542"/>
                <a:gd name="connsiteX2" fmla="*/ 896606 w 896606"/>
                <a:gd name="connsiteY2" fmla="*/ 895031 h 895542"/>
                <a:gd name="connsiteX3" fmla="*/ 896530 w 896606"/>
                <a:gd name="connsiteY3" fmla="*/ 895314 h 895542"/>
                <a:gd name="connsiteX4" fmla="*/ 896488 w 896606"/>
                <a:gd name="connsiteY4" fmla="*/ 895468 h 895542"/>
                <a:gd name="connsiteX5" fmla="*/ 896214 w 896606"/>
                <a:gd name="connsiteY5" fmla="*/ 895542 h 895542"/>
                <a:gd name="connsiteX6" fmla="*/ 0 w 896606"/>
                <a:gd name="connsiteY6" fmla="*/ 4850 h 895542"/>
                <a:gd name="connsiteX7" fmla="*/ 0 w 896606"/>
                <a:gd name="connsiteY7" fmla="*/ 0 h 895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6606" h="895542">
                  <a:moveTo>
                    <a:pt x="0" y="0"/>
                  </a:moveTo>
                  <a:lnTo>
                    <a:pt x="653816" y="0"/>
                  </a:lnTo>
                  <a:lnTo>
                    <a:pt x="896606" y="895031"/>
                  </a:lnTo>
                  <a:lnTo>
                    <a:pt x="896530" y="895314"/>
                  </a:lnTo>
                  <a:lnTo>
                    <a:pt x="896488" y="895468"/>
                  </a:lnTo>
                  <a:lnTo>
                    <a:pt x="896214" y="895542"/>
                  </a:lnTo>
                  <a:lnTo>
                    <a:pt x="0" y="48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385C09DD-9C16-2CF5-42A1-8C456F7D9F3F}"/>
                </a:ext>
              </a:extLst>
            </p:cNvPr>
            <p:cNvSpPr/>
            <p:nvPr/>
          </p:nvSpPr>
          <p:spPr bwMode="auto">
            <a:xfrm>
              <a:off x="4965486" y="4203707"/>
              <a:ext cx="896290" cy="895469"/>
            </a:xfrm>
            <a:custGeom>
              <a:avLst/>
              <a:gdLst>
                <a:gd name="connsiteX0" fmla="*/ 240786 w 896290"/>
                <a:gd name="connsiteY0" fmla="*/ 0 h 895469"/>
                <a:gd name="connsiteX1" fmla="*/ 896290 w 896290"/>
                <a:gd name="connsiteY1" fmla="*/ 0 h 895469"/>
                <a:gd name="connsiteX2" fmla="*/ 896290 w 896290"/>
                <a:gd name="connsiteY2" fmla="*/ 1271 h 895469"/>
                <a:gd name="connsiteX3" fmla="*/ 708 w 896290"/>
                <a:gd name="connsiteY3" fmla="*/ 895279 h 895469"/>
                <a:gd name="connsiteX4" fmla="*/ 249 w 896290"/>
                <a:gd name="connsiteY4" fmla="*/ 895402 h 895469"/>
                <a:gd name="connsiteX5" fmla="*/ 249 w 896290"/>
                <a:gd name="connsiteY5" fmla="*/ 895402 h 895469"/>
                <a:gd name="connsiteX6" fmla="*/ 0 w 896290"/>
                <a:gd name="connsiteY6" fmla="*/ 895469 h 895469"/>
                <a:gd name="connsiteX7" fmla="*/ 42 w 896290"/>
                <a:gd name="connsiteY7" fmla="*/ 895314 h 895469"/>
                <a:gd name="connsiteX8" fmla="*/ 118 w 896290"/>
                <a:gd name="connsiteY8" fmla="*/ 895032 h 895469"/>
                <a:gd name="connsiteX9" fmla="*/ 118 w 896290"/>
                <a:gd name="connsiteY9" fmla="*/ 895031 h 895469"/>
                <a:gd name="connsiteX10" fmla="*/ 240786 w 896290"/>
                <a:gd name="connsiteY10" fmla="*/ 0 h 895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96290" h="895469">
                  <a:moveTo>
                    <a:pt x="240786" y="0"/>
                  </a:moveTo>
                  <a:lnTo>
                    <a:pt x="896290" y="0"/>
                  </a:lnTo>
                  <a:lnTo>
                    <a:pt x="896290" y="1271"/>
                  </a:lnTo>
                  <a:lnTo>
                    <a:pt x="708" y="895279"/>
                  </a:lnTo>
                  <a:lnTo>
                    <a:pt x="249" y="895402"/>
                  </a:lnTo>
                  <a:lnTo>
                    <a:pt x="249" y="895402"/>
                  </a:lnTo>
                  <a:lnTo>
                    <a:pt x="0" y="895469"/>
                  </a:lnTo>
                  <a:lnTo>
                    <a:pt x="42" y="895314"/>
                  </a:lnTo>
                  <a:lnTo>
                    <a:pt x="118" y="895032"/>
                  </a:lnTo>
                  <a:lnTo>
                    <a:pt x="118" y="895031"/>
                  </a:lnTo>
                  <a:lnTo>
                    <a:pt x="240786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40DF67E4-4BDB-2CD8-1667-7F8C1AC1D8B8}"/>
                </a:ext>
              </a:extLst>
            </p:cNvPr>
            <p:cNvSpPr/>
            <p:nvPr/>
          </p:nvSpPr>
          <p:spPr bwMode="auto">
            <a:xfrm>
              <a:off x="4965736" y="4857955"/>
              <a:ext cx="896041" cy="480187"/>
            </a:xfrm>
            <a:custGeom>
              <a:avLst/>
              <a:gdLst>
                <a:gd name="connsiteX0" fmla="*/ 896041 w 896041"/>
                <a:gd name="connsiteY0" fmla="*/ 0 h 480187"/>
                <a:gd name="connsiteX1" fmla="*/ 896041 w 896041"/>
                <a:gd name="connsiteY1" fmla="*/ 480187 h 480187"/>
                <a:gd name="connsiteX2" fmla="*/ 0 w 896041"/>
                <a:gd name="connsiteY2" fmla="*/ 241154 h 480187"/>
                <a:gd name="connsiteX3" fmla="*/ 458 w 896041"/>
                <a:gd name="connsiteY3" fmla="*/ 241031 h 480187"/>
                <a:gd name="connsiteX4" fmla="*/ 459 w 896041"/>
                <a:gd name="connsiteY4" fmla="*/ 241031 h 480187"/>
                <a:gd name="connsiteX5" fmla="*/ 896041 w 896041"/>
                <a:gd name="connsiteY5" fmla="*/ 0 h 48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6041" h="480187">
                  <a:moveTo>
                    <a:pt x="896041" y="0"/>
                  </a:moveTo>
                  <a:lnTo>
                    <a:pt x="896041" y="480187"/>
                  </a:lnTo>
                  <a:lnTo>
                    <a:pt x="0" y="241154"/>
                  </a:lnTo>
                  <a:lnTo>
                    <a:pt x="458" y="241031"/>
                  </a:lnTo>
                  <a:lnTo>
                    <a:pt x="459" y="241031"/>
                  </a:lnTo>
                  <a:lnTo>
                    <a:pt x="896041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99C56E48-A6FD-2541-8AED-9F8D8005984B}"/>
                </a:ext>
              </a:extLst>
            </p:cNvPr>
            <p:cNvSpPr/>
            <p:nvPr/>
          </p:nvSpPr>
          <p:spPr bwMode="auto">
            <a:xfrm>
              <a:off x="4068998" y="4859890"/>
              <a:ext cx="896214" cy="480560"/>
            </a:xfrm>
            <a:custGeom>
              <a:avLst/>
              <a:gdLst>
                <a:gd name="connsiteX0" fmla="*/ 0 w 896214"/>
                <a:gd name="connsiteY0" fmla="*/ 0 h 480560"/>
                <a:gd name="connsiteX1" fmla="*/ 895829 w 896214"/>
                <a:gd name="connsiteY1" fmla="*/ 238976 h 480560"/>
                <a:gd name="connsiteX2" fmla="*/ 896214 w 896214"/>
                <a:gd name="connsiteY2" fmla="*/ 239358 h 480560"/>
                <a:gd name="connsiteX3" fmla="*/ 0 w 896214"/>
                <a:gd name="connsiteY3" fmla="*/ 480560 h 480560"/>
                <a:gd name="connsiteX4" fmla="*/ 0 w 896214"/>
                <a:gd name="connsiteY4" fmla="*/ 0 h 480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6214" h="480560">
                  <a:moveTo>
                    <a:pt x="0" y="0"/>
                  </a:moveTo>
                  <a:lnTo>
                    <a:pt x="895829" y="238976"/>
                  </a:lnTo>
                  <a:lnTo>
                    <a:pt x="896214" y="239358"/>
                  </a:lnTo>
                  <a:lnTo>
                    <a:pt x="0" y="48056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6206F78-9BDC-5AF7-CC98-88B8C6054B73}"/>
                </a:ext>
              </a:extLst>
            </p:cNvPr>
            <p:cNvSpPr/>
            <p:nvPr/>
          </p:nvSpPr>
          <p:spPr bwMode="auto">
            <a:xfrm>
              <a:off x="4965552" y="5102190"/>
              <a:ext cx="896225" cy="894293"/>
            </a:xfrm>
            <a:custGeom>
              <a:avLst/>
              <a:gdLst>
                <a:gd name="connsiteX0" fmla="*/ 600 w 896225"/>
                <a:gd name="connsiteY0" fmla="*/ 0 h 894293"/>
                <a:gd name="connsiteX1" fmla="*/ 896225 w 896225"/>
                <a:gd name="connsiteY1" fmla="*/ 890108 h 894293"/>
                <a:gd name="connsiteX2" fmla="*/ 896225 w 896225"/>
                <a:gd name="connsiteY2" fmla="*/ 894293 h 894293"/>
                <a:gd name="connsiteX3" fmla="*/ 241983 w 896225"/>
                <a:gd name="connsiteY3" fmla="*/ 894293 h 894293"/>
                <a:gd name="connsiteX4" fmla="*/ 0 w 896225"/>
                <a:gd name="connsiteY4" fmla="*/ 2234 h 894293"/>
                <a:gd name="connsiteX5" fmla="*/ 600 w 896225"/>
                <a:gd name="connsiteY5" fmla="*/ 0 h 89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6225" h="894293">
                  <a:moveTo>
                    <a:pt x="600" y="0"/>
                  </a:moveTo>
                  <a:lnTo>
                    <a:pt x="896225" y="890108"/>
                  </a:lnTo>
                  <a:lnTo>
                    <a:pt x="896225" y="894293"/>
                  </a:lnTo>
                  <a:lnTo>
                    <a:pt x="241983" y="894293"/>
                  </a:lnTo>
                  <a:lnTo>
                    <a:pt x="0" y="2234"/>
                  </a:lnTo>
                  <a:lnTo>
                    <a:pt x="600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38B02413-87E5-5709-CC54-51CF76FAE9B2}"/>
                </a:ext>
              </a:extLst>
            </p:cNvPr>
            <p:cNvSpPr/>
            <p:nvPr/>
          </p:nvSpPr>
          <p:spPr bwMode="auto">
            <a:xfrm>
              <a:off x="4069294" y="5102360"/>
              <a:ext cx="896257" cy="894122"/>
            </a:xfrm>
            <a:custGeom>
              <a:avLst/>
              <a:gdLst>
                <a:gd name="connsiteX0" fmla="*/ 895698 w 896257"/>
                <a:gd name="connsiteY0" fmla="*/ 0 h 894122"/>
                <a:gd name="connsiteX1" fmla="*/ 896257 w 896257"/>
                <a:gd name="connsiteY1" fmla="*/ 2063 h 894122"/>
                <a:gd name="connsiteX2" fmla="*/ 656389 w 896257"/>
                <a:gd name="connsiteY2" fmla="*/ 894122 h 894122"/>
                <a:gd name="connsiteX3" fmla="*/ 0 w 896257"/>
                <a:gd name="connsiteY3" fmla="*/ 894122 h 894122"/>
                <a:gd name="connsiteX4" fmla="*/ 895698 w 896257"/>
                <a:gd name="connsiteY4" fmla="*/ 0 h 894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6257" h="894122">
                  <a:moveTo>
                    <a:pt x="895698" y="0"/>
                  </a:moveTo>
                  <a:lnTo>
                    <a:pt x="896257" y="2063"/>
                  </a:lnTo>
                  <a:lnTo>
                    <a:pt x="656389" y="894122"/>
                  </a:lnTo>
                  <a:lnTo>
                    <a:pt x="0" y="894122"/>
                  </a:lnTo>
                  <a:lnTo>
                    <a:pt x="895698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C4AC3A80-13A6-BCF1-E4CF-4B278AC83556}"/>
                </a:ext>
              </a:extLst>
            </p:cNvPr>
            <p:cNvSpPr/>
            <p:nvPr/>
          </p:nvSpPr>
          <p:spPr bwMode="auto">
            <a:xfrm>
              <a:off x="4722814" y="4203707"/>
              <a:ext cx="483458" cy="895031"/>
            </a:xfrm>
            <a:custGeom>
              <a:avLst/>
              <a:gdLst>
                <a:gd name="connsiteX0" fmla="*/ 0 w 483458"/>
                <a:gd name="connsiteY0" fmla="*/ 0 h 895031"/>
                <a:gd name="connsiteX1" fmla="*/ 483458 w 483458"/>
                <a:gd name="connsiteY1" fmla="*/ 0 h 895031"/>
                <a:gd name="connsiteX2" fmla="*/ 242790 w 483458"/>
                <a:gd name="connsiteY2" fmla="*/ 895031 h 895031"/>
                <a:gd name="connsiteX3" fmla="*/ 0 w 483458"/>
                <a:gd name="connsiteY3" fmla="*/ 0 h 895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3458" h="895031">
                  <a:moveTo>
                    <a:pt x="0" y="0"/>
                  </a:moveTo>
                  <a:lnTo>
                    <a:pt x="483458" y="0"/>
                  </a:lnTo>
                  <a:lnTo>
                    <a:pt x="242790" y="8950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1E07CF2D-B78D-4340-B170-CF4F8F238246}"/>
                </a:ext>
              </a:extLst>
            </p:cNvPr>
            <p:cNvSpPr/>
            <p:nvPr/>
          </p:nvSpPr>
          <p:spPr bwMode="auto">
            <a:xfrm>
              <a:off x="4966194" y="4204977"/>
              <a:ext cx="895582" cy="894008"/>
            </a:xfrm>
            <a:custGeom>
              <a:avLst/>
              <a:gdLst>
                <a:gd name="connsiteX0" fmla="*/ 895582 w 895582"/>
                <a:gd name="connsiteY0" fmla="*/ 0 h 894008"/>
                <a:gd name="connsiteX1" fmla="*/ 895582 w 895582"/>
                <a:gd name="connsiteY1" fmla="*/ 652977 h 894008"/>
                <a:gd name="connsiteX2" fmla="*/ 0 w 895582"/>
                <a:gd name="connsiteY2" fmla="*/ 894008 h 894008"/>
                <a:gd name="connsiteX3" fmla="*/ 895582 w 895582"/>
                <a:gd name="connsiteY3" fmla="*/ 0 h 89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5582" h="894008">
                  <a:moveTo>
                    <a:pt x="895582" y="0"/>
                  </a:moveTo>
                  <a:lnTo>
                    <a:pt x="895582" y="652977"/>
                  </a:lnTo>
                  <a:lnTo>
                    <a:pt x="0" y="894008"/>
                  </a:lnTo>
                  <a:lnTo>
                    <a:pt x="895582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9CDFB498-6992-80F1-F038-AB4ACCAA7367}"/>
                </a:ext>
              </a:extLst>
            </p:cNvPr>
            <p:cNvSpPr/>
            <p:nvPr/>
          </p:nvSpPr>
          <p:spPr bwMode="auto">
            <a:xfrm>
              <a:off x="4068998" y="4208556"/>
              <a:ext cx="896214" cy="890692"/>
            </a:xfrm>
            <a:custGeom>
              <a:avLst/>
              <a:gdLst>
                <a:gd name="connsiteX0" fmla="*/ 0 w 896214"/>
                <a:gd name="connsiteY0" fmla="*/ 0 h 890692"/>
                <a:gd name="connsiteX1" fmla="*/ 896214 w 896214"/>
                <a:gd name="connsiteY1" fmla="*/ 890692 h 890692"/>
                <a:gd name="connsiteX2" fmla="*/ 895829 w 896214"/>
                <a:gd name="connsiteY2" fmla="*/ 890310 h 890692"/>
                <a:gd name="connsiteX3" fmla="*/ 0 w 896214"/>
                <a:gd name="connsiteY3" fmla="*/ 651334 h 890692"/>
                <a:gd name="connsiteX4" fmla="*/ 0 w 896214"/>
                <a:gd name="connsiteY4" fmla="*/ 0 h 890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6214" h="890692">
                  <a:moveTo>
                    <a:pt x="0" y="0"/>
                  </a:moveTo>
                  <a:lnTo>
                    <a:pt x="896214" y="890692"/>
                  </a:lnTo>
                  <a:lnTo>
                    <a:pt x="895829" y="890310"/>
                  </a:lnTo>
                  <a:lnTo>
                    <a:pt x="0" y="65133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C6A20FFE-BB3B-2DE6-1FF5-4B8CB2200E39}"/>
                </a:ext>
              </a:extLst>
            </p:cNvPr>
            <p:cNvSpPr/>
            <p:nvPr/>
          </p:nvSpPr>
          <p:spPr bwMode="auto">
            <a:xfrm>
              <a:off x="4068998" y="5099020"/>
              <a:ext cx="1792778" cy="897462"/>
            </a:xfrm>
            <a:custGeom>
              <a:avLst/>
              <a:gdLst>
                <a:gd name="connsiteX0" fmla="*/ 896530 w 1792778"/>
                <a:gd name="connsiteY0" fmla="*/ 0 h 897462"/>
                <a:gd name="connsiteX1" fmla="*/ 896488 w 1792778"/>
                <a:gd name="connsiteY1" fmla="*/ 155 h 897462"/>
                <a:gd name="connsiteX2" fmla="*/ 896737 w 1792778"/>
                <a:gd name="connsiteY2" fmla="*/ 88 h 897462"/>
                <a:gd name="connsiteX3" fmla="*/ 1792778 w 1792778"/>
                <a:gd name="connsiteY3" fmla="*/ 239121 h 897462"/>
                <a:gd name="connsiteX4" fmla="*/ 1792778 w 1792778"/>
                <a:gd name="connsiteY4" fmla="*/ 893277 h 897462"/>
                <a:gd name="connsiteX5" fmla="*/ 897153 w 1792778"/>
                <a:gd name="connsiteY5" fmla="*/ 3169 h 897462"/>
                <a:gd name="connsiteX6" fmla="*/ 896553 w 1792778"/>
                <a:gd name="connsiteY6" fmla="*/ 5403 h 897462"/>
                <a:gd name="connsiteX7" fmla="*/ 1138536 w 1792778"/>
                <a:gd name="connsiteY7" fmla="*/ 897462 h 897462"/>
                <a:gd name="connsiteX8" fmla="*/ 656684 w 1792778"/>
                <a:gd name="connsiteY8" fmla="*/ 897462 h 897462"/>
                <a:gd name="connsiteX9" fmla="*/ 896552 w 1792778"/>
                <a:gd name="connsiteY9" fmla="*/ 5403 h 897462"/>
                <a:gd name="connsiteX10" fmla="*/ 895993 w 1792778"/>
                <a:gd name="connsiteY10" fmla="*/ 3340 h 897462"/>
                <a:gd name="connsiteX11" fmla="*/ 295 w 1792778"/>
                <a:gd name="connsiteY11" fmla="*/ 897462 h 897462"/>
                <a:gd name="connsiteX12" fmla="*/ 0 w 1792778"/>
                <a:gd name="connsiteY12" fmla="*/ 897462 h 897462"/>
                <a:gd name="connsiteX13" fmla="*/ 0 w 1792778"/>
                <a:gd name="connsiteY13" fmla="*/ 241430 h 897462"/>
                <a:gd name="connsiteX14" fmla="*/ 896214 w 1792778"/>
                <a:gd name="connsiteY14" fmla="*/ 228 h 897462"/>
                <a:gd name="connsiteX15" fmla="*/ 896488 w 1792778"/>
                <a:gd name="connsiteY15" fmla="*/ 154 h 897462"/>
                <a:gd name="connsiteX16" fmla="*/ 896530 w 1792778"/>
                <a:gd name="connsiteY16" fmla="*/ 0 h 897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92778" h="897462">
                  <a:moveTo>
                    <a:pt x="896530" y="0"/>
                  </a:moveTo>
                  <a:lnTo>
                    <a:pt x="896488" y="155"/>
                  </a:lnTo>
                  <a:lnTo>
                    <a:pt x="896737" y="88"/>
                  </a:lnTo>
                  <a:lnTo>
                    <a:pt x="1792778" y="239121"/>
                  </a:lnTo>
                  <a:lnTo>
                    <a:pt x="1792778" y="893277"/>
                  </a:lnTo>
                  <a:lnTo>
                    <a:pt x="897153" y="3169"/>
                  </a:lnTo>
                  <a:lnTo>
                    <a:pt x="896553" y="5403"/>
                  </a:lnTo>
                  <a:lnTo>
                    <a:pt x="1138536" y="897462"/>
                  </a:lnTo>
                  <a:lnTo>
                    <a:pt x="656684" y="897462"/>
                  </a:lnTo>
                  <a:lnTo>
                    <a:pt x="896552" y="5403"/>
                  </a:lnTo>
                  <a:lnTo>
                    <a:pt x="895993" y="3340"/>
                  </a:lnTo>
                  <a:lnTo>
                    <a:pt x="295" y="897462"/>
                  </a:lnTo>
                  <a:lnTo>
                    <a:pt x="0" y="897462"/>
                  </a:lnTo>
                  <a:lnTo>
                    <a:pt x="0" y="241430"/>
                  </a:lnTo>
                  <a:lnTo>
                    <a:pt x="896214" y="228"/>
                  </a:lnTo>
                  <a:lnTo>
                    <a:pt x="896488" y="154"/>
                  </a:lnTo>
                  <a:lnTo>
                    <a:pt x="896530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2C36D44F-5AF3-F923-4345-6A4D30BF84C7}"/>
              </a:ext>
            </a:extLst>
          </p:cNvPr>
          <p:cNvGrpSpPr/>
          <p:nvPr/>
        </p:nvGrpSpPr>
        <p:grpSpPr>
          <a:xfrm>
            <a:off x="6641357" y="3821502"/>
            <a:ext cx="2557192" cy="2557186"/>
            <a:chOff x="7023563" y="4203706"/>
            <a:chExt cx="1792779" cy="1792777"/>
          </a:xfrm>
          <a:solidFill>
            <a:schemeClr val="bg1"/>
          </a:solidFill>
        </p:grpSpPr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E5D78C9E-6EF2-56FE-D21B-806EBC404546}"/>
                </a:ext>
              </a:extLst>
            </p:cNvPr>
            <p:cNvSpPr/>
            <p:nvPr/>
          </p:nvSpPr>
          <p:spPr bwMode="auto">
            <a:xfrm>
              <a:off x="7023563" y="4203707"/>
              <a:ext cx="885242" cy="896089"/>
            </a:xfrm>
            <a:custGeom>
              <a:avLst/>
              <a:gdLst>
                <a:gd name="connsiteX0" fmla="*/ 0 w 885242"/>
                <a:gd name="connsiteY0" fmla="*/ 0 h 896089"/>
                <a:gd name="connsiteX1" fmla="*/ 296949 w 885242"/>
                <a:gd name="connsiteY1" fmla="*/ 0 h 896089"/>
                <a:gd name="connsiteX2" fmla="*/ 885242 w 885242"/>
                <a:gd name="connsiteY2" fmla="*/ 896089 h 896089"/>
                <a:gd name="connsiteX3" fmla="*/ 885240 w 885242"/>
                <a:gd name="connsiteY3" fmla="*/ 896089 h 896089"/>
                <a:gd name="connsiteX4" fmla="*/ 0 w 885242"/>
                <a:gd name="connsiteY4" fmla="*/ 311918 h 896089"/>
                <a:gd name="connsiteX5" fmla="*/ 0 w 885242"/>
                <a:gd name="connsiteY5" fmla="*/ 0 h 896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5242" h="896089">
                  <a:moveTo>
                    <a:pt x="0" y="0"/>
                  </a:moveTo>
                  <a:lnTo>
                    <a:pt x="296949" y="0"/>
                  </a:lnTo>
                  <a:lnTo>
                    <a:pt x="885242" y="896089"/>
                  </a:lnTo>
                  <a:lnTo>
                    <a:pt x="885240" y="896089"/>
                  </a:lnTo>
                  <a:lnTo>
                    <a:pt x="0" y="31191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C7FB5CD-C764-7233-D02E-07BCDB0D0F16}"/>
                </a:ext>
              </a:extLst>
            </p:cNvPr>
            <p:cNvSpPr/>
            <p:nvPr/>
          </p:nvSpPr>
          <p:spPr bwMode="auto">
            <a:xfrm>
              <a:off x="7725205" y="4203707"/>
              <a:ext cx="369410" cy="896089"/>
            </a:xfrm>
            <a:custGeom>
              <a:avLst/>
              <a:gdLst>
                <a:gd name="connsiteX0" fmla="*/ 0 w 369410"/>
                <a:gd name="connsiteY0" fmla="*/ 0 h 896089"/>
                <a:gd name="connsiteX1" fmla="*/ 369410 w 369410"/>
                <a:gd name="connsiteY1" fmla="*/ 0 h 896089"/>
                <a:gd name="connsiteX2" fmla="*/ 183602 w 369410"/>
                <a:gd name="connsiteY2" fmla="*/ 896088 h 896089"/>
                <a:gd name="connsiteX3" fmla="*/ 183601 w 369410"/>
                <a:gd name="connsiteY3" fmla="*/ 896088 h 896089"/>
                <a:gd name="connsiteX4" fmla="*/ 183601 w 369410"/>
                <a:gd name="connsiteY4" fmla="*/ 896089 h 896089"/>
                <a:gd name="connsiteX5" fmla="*/ 183600 w 369410"/>
                <a:gd name="connsiteY5" fmla="*/ 896087 h 896089"/>
                <a:gd name="connsiteX6" fmla="*/ 0 w 369410"/>
                <a:gd name="connsiteY6" fmla="*/ 0 h 896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9410" h="896089">
                  <a:moveTo>
                    <a:pt x="0" y="0"/>
                  </a:moveTo>
                  <a:lnTo>
                    <a:pt x="369410" y="0"/>
                  </a:lnTo>
                  <a:lnTo>
                    <a:pt x="183602" y="896088"/>
                  </a:lnTo>
                  <a:lnTo>
                    <a:pt x="183601" y="896088"/>
                  </a:lnTo>
                  <a:lnTo>
                    <a:pt x="183601" y="896089"/>
                  </a:lnTo>
                  <a:lnTo>
                    <a:pt x="183600" y="8960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A9A21F3F-7E56-12DD-4620-2A83A1A59BAA}"/>
                </a:ext>
              </a:extLst>
            </p:cNvPr>
            <p:cNvSpPr/>
            <p:nvPr/>
          </p:nvSpPr>
          <p:spPr bwMode="auto">
            <a:xfrm>
              <a:off x="7908805" y="4203706"/>
              <a:ext cx="907536" cy="896090"/>
            </a:xfrm>
            <a:custGeom>
              <a:avLst/>
              <a:gdLst>
                <a:gd name="connsiteX0" fmla="*/ 591332 w 907536"/>
                <a:gd name="connsiteY0" fmla="*/ 0 h 896090"/>
                <a:gd name="connsiteX1" fmla="*/ 907536 w 907536"/>
                <a:gd name="connsiteY1" fmla="*/ 0 h 896090"/>
                <a:gd name="connsiteX2" fmla="*/ 907536 w 907536"/>
                <a:gd name="connsiteY2" fmla="*/ 300281 h 896090"/>
                <a:gd name="connsiteX3" fmla="*/ 1 w 907536"/>
                <a:gd name="connsiteY3" fmla="*/ 896090 h 896090"/>
                <a:gd name="connsiteX4" fmla="*/ 0 w 907536"/>
                <a:gd name="connsiteY4" fmla="*/ 896090 h 896090"/>
                <a:gd name="connsiteX5" fmla="*/ 1 w 907536"/>
                <a:gd name="connsiteY5" fmla="*/ 896089 h 896090"/>
                <a:gd name="connsiteX6" fmla="*/ 1 w 907536"/>
                <a:gd name="connsiteY6" fmla="*/ 896089 h 896090"/>
                <a:gd name="connsiteX7" fmla="*/ 2 w 907536"/>
                <a:gd name="connsiteY7" fmla="*/ 896088 h 896090"/>
                <a:gd name="connsiteX8" fmla="*/ 591332 w 907536"/>
                <a:gd name="connsiteY8" fmla="*/ 0 h 896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7536" h="896090">
                  <a:moveTo>
                    <a:pt x="591332" y="0"/>
                  </a:moveTo>
                  <a:lnTo>
                    <a:pt x="907536" y="0"/>
                  </a:lnTo>
                  <a:lnTo>
                    <a:pt x="907536" y="300281"/>
                  </a:lnTo>
                  <a:lnTo>
                    <a:pt x="1" y="896090"/>
                  </a:lnTo>
                  <a:lnTo>
                    <a:pt x="0" y="896090"/>
                  </a:lnTo>
                  <a:lnTo>
                    <a:pt x="1" y="896089"/>
                  </a:lnTo>
                  <a:lnTo>
                    <a:pt x="1" y="896089"/>
                  </a:lnTo>
                  <a:lnTo>
                    <a:pt x="2" y="896088"/>
                  </a:lnTo>
                  <a:lnTo>
                    <a:pt x="591332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28F9ECEE-0672-09A6-A8F9-CB22B4E362D9}"/>
                </a:ext>
              </a:extLst>
            </p:cNvPr>
            <p:cNvSpPr/>
            <p:nvPr/>
          </p:nvSpPr>
          <p:spPr bwMode="auto">
            <a:xfrm>
              <a:off x="7908807" y="4913853"/>
              <a:ext cx="907535" cy="374127"/>
            </a:xfrm>
            <a:custGeom>
              <a:avLst/>
              <a:gdLst>
                <a:gd name="connsiteX0" fmla="*/ 907535 w 907535"/>
                <a:gd name="connsiteY0" fmla="*/ 0 h 374127"/>
                <a:gd name="connsiteX1" fmla="*/ 907535 w 907535"/>
                <a:gd name="connsiteY1" fmla="*/ 374127 h 374127"/>
                <a:gd name="connsiteX2" fmla="*/ 0 w 907535"/>
                <a:gd name="connsiteY2" fmla="*/ 185945 h 374127"/>
                <a:gd name="connsiteX3" fmla="*/ 1 w 907535"/>
                <a:gd name="connsiteY3" fmla="*/ 185945 h 374127"/>
                <a:gd name="connsiteX4" fmla="*/ 907535 w 907535"/>
                <a:gd name="connsiteY4" fmla="*/ 0 h 374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7535" h="374127">
                  <a:moveTo>
                    <a:pt x="907535" y="0"/>
                  </a:moveTo>
                  <a:lnTo>
                    <a:pt x="907535" y="374127"/>
                  </a:lnTo>
                  <a:lnTo>
                    <a:pt x="0" y="185945"/>
                  </a:lnTo>
                  <a:lnTo>
                    <a:pt x="1" y="185945"/>
                  </a:lnTo>
                  <a:lnTo>
                    <a:pt x="907535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91A222E8-0E94-298C-834F-CED3D22534A9}"/>
                </a:ext>
              </a:extLst>
            </p:cNvPr>
            <p:cNvSpPr/>
            <p:nvPr/>
          </p:nvSpPr>
          <p:spPr bwMode="auto">
            <a:xfrm>
              <a:off x="7023564" y="4916237"/>
              <a:ext cx="885243" cy="364938"/>
            </a:xfrm>
            <a:custGeom>
              <a:avLst/>
              <a:gdLst>
                <a:gd name="connsiteX0" fmla="*/ 0 w 885243"/>
                <a:gd name="connsiteY0" fmla="*/ 0 h 364938"/>
                <a:gd name="connsiteX1" fmla="*/ 885242 w 885243"/>
                <a:gd name="connsiteY1" fmla="*/ 183559 h 364938"/>
                <a:gd name="connsiteX2" fmla="*/ 885242 w 885243"/>
                <a:gd name="connsiteY2" fmla="*/ 183559 h 364938"/>
                <a:gd name="connsiteX3" fmla="*/ 885243 w 885243"/>
                <a:gd name="connsiteY3" fmla="*/ 183559 h 364938"/>
                <a:gd name="connsiteX4" fmla="*/ 885242 w 885243"/>
                <a:gd name="connsiteY4" fmla="*/ 183560 h 364938"/>
                <a:gd name="connsiteX5" fmla="*/ 885241 w 885243"/>
                <a:gd name="connsiteY5" fmla="*/ 183560 h 364938"/>
                <a:gd name="connsiteX6" fmla="*/ 885241 w 885243"/>
                <a:gd name="connsiteY6" fmla="*/ 183560 h 364938"/>
                <a:gd name="connsiteX7" fmla="*/ 885241 w 885243"/>
                <a:gd name="connsiteY7" fmla="*/ 183561 h 364938"/>
                <a:gd name="connsiteX8" fmla="*/ 0 w 885243"/>
                <a:gd name="connsiteY8" fmla="*/ 364938 h 364938"/>
                <a:gd name="connsiteX9" fmla="*/ 0 w 885243"/>
                <a:gd name="connsiteY9" fmla="*/ 0 h 364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5243" h="364938">
                  <a:moveTo>
                    <a:pt x="0" y="0"/>
                  </a:moveTo>
                  <a:lnTo>
                    <a:pt x="885242" y="183559"/>
                  </a:lnTo>
                  <a:lnTo>
                    <a:pt x="885242" y="183559"/>
                  </a:lnTo>
                  <a:lnTo>
                    <a:pt x="885243" y="183559"/>
                  </a:lnTo>
                  <a:lnTo>
                    <a:pt x="885242" y="183560"/>
                  </a:lnTo>
                  <a:lnTo>
                    <a:pt x="885241" y="183560"/>
                  </a:lnTo>
                  <a:lnTo>
                    <a:pt x="885241" y="183560"/>
                  </a:lnTo>
                  <a:lnTo>
                    <a:pt x="885241" y="183561"/>
                  </a:lnTo>
                  <a:lnTo>
                    <a:pt x="0" y="36493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E6268BB6-33A4-7EAC-FB22-C74980E585DD}"/>
                </a:ext>
              </a:extLst>
            </p:cNvPr>
            <p:cNvSpPr/>
            <p:nvPr/>
          </p:nvSpPr>
          <p:spPr bwMode="auto">
            <a:xfrm>
              <a:off x="7722873" y="5099798"/>
              <a:ext cx="369655" cy="896685"/>
            </a:xfrm>
            <a:custGeom>
              <a:avLst/>
              <a:gdLst>
                <a:gd name="connsiteX0" fmla="*/ 185932 w 369655"/>
                <a:gd name="connsiteY0" fmla="*/ 0 h 896685"/>
                <a:gd name="connsiteX1" fmla="*/ 369655 w 369655"/>
                <a:gd name="connsiteY1" fmla="*/ 896685 h 896685"/>
                <a:gd name="connsiteX2" fmla="*/ 0 w 369655"/>
                <a:gd name="connsiteY2" fmla="*/ 896685 h 896685"/>
                <a:gd name="connsiteX3" fmla="*/ 185932 w 369655"/>
                <a:gd name="connsiteY3" fmla="*/ 0 h 896685"/>
                <a:gd name="connsiteX4" fmla="*/ 185932 w 369655"/>
                <a:gd name="connsiteY4" fmla="*/ 0 h 89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9655" h="896685">
                  <a:moveTo>
                    <a:pt x="185932" y="0"/>
                  </a:moveTo>
                  <a:lnTo>
                    <a:pt x="369655" y="896685"/>
                  </a:lnTo>
                  <a:lnTo>
                    <a:pt x="0" y="896685"/>
                  </a:lnTo>
                  <a:lnTo>
                    <a:pt x="185932" y="0"/>
                  </a:lnTo>
                  <a:lnTo>
                    <a:pt x="185932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642DCB34-51D8-454B-73CA-5E45495B901E}"/>
                </a:ext>
              </a:extLst>
            </p:cNvPr>
            <p:cNvSpPr/>
            <p:nvPr/>
          </p:nvSpPr>
          <p:spPr bwMode="auto">
            <a:xfrm>
              <a:off x="7023564" y="5099798"/>
              <a:ext cx="885241" cy="896685"/>
            </a:xfrm>
            <a:custGeom>
              <a:avLst/>
              <a:gdLst>
                <a:gd name="connsiteX0" fmla="*/ 885241 w 885241"/>
                <a:gd name="connsiteY0" fmla="*/ 0 h 896685"/>
                <a:gd name="connsiteX1" fmla="*/ 885240 w 885241"/>
                <a:gd name="connsiteY1" fmla="*/ 4 h 896685"/>
                <a:gd name="connsiteX2" fmla="*/ 293519 w 885241"/>
                <a:gd name="connsiteY2" fmla="*/ 896685 h 896685"/>
                <a:gd name="connsiteX3" fmla="*/ 0 w 885241"/>
                <a:gd name="connsiteY3" fmla="*/ 896685 h 896685"/>
                <a:gd name="connsiteX4" fmla="*/ 0 w 885241"/>
                <a:gd name="connsiteY4" fmla="*/ 581173 h 896685"/>
                <a:gd name="connsiteX5" fmla="*/ 885241 w 885241"/>
                <a:gd name="connsiteY5" fmla="*/ 1 h 896685"/>
                <a:gd name="connsiteX6" fmla="*/ 885241 w 885241"/>
                <a:gd name="connsiteY6" fmla="*/ 0 h 89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5241" h="896685">
                  <a:moveTo>
                    <a:pt x="885241" y="0"/>
                  </a:moveTo>
                  <a:lnTo>
                    <a:pt x="885240" y="4"/>
                  </a:lnTo>
                  <a:lnTo>
                    <a:pt x="293519" y="896685"/>
                  </a:lnTo>
                  <a:lnTo>
                    <a:pt x="0" y="896685"/>
                  </a:lnTo>
                  <a:lnTo>
                    <a:pt x="0" y="581173"/>
                  </a:lnTo>
                  <a:lnTo>
                    <a:pt x="885241" y="1"/>
                  </a:lnTo>
                  <a:lnTo>
                    <a:pt x="885241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0557B093-5EE3-DE02-AF19-8AC9AEB8D3C5}"/>
                </a:ext>
              </a:extLst>
            </p:cNvPr>
            <p:cNvSpPr/>
            <p:nvPr/>
          </p:nvSpPr>
          <p:spPr bwMode="auto">
            <a:xfrm>
              <a:off x="7908807" y="5099800"/>
              <a:ext cx="907534" cy="896683"/>
            </a:xfrm>
            <a:custGeom>
              <a:avLst/>
              <a:gdLst>
                <a:gd name="connsiteX0" fmla="*/ 0 w 907534"/>
                <a:gd name="connsiteY0" fmla="*/ 0 h 896683"/>
                <a:gd name="connsiteX1" fmla="*/ 907534 w 907534"/>
                <a:gd name="connsiteY1" fmla="*/ 598883 h 896683"/>
                <a:gd name="connsiteX2" fmla="*/ 907534 w 907534"/>
                <a:gd name="connsiteY2" fmla="*/ 896683 h 896683"/>
                <a:gd name="connsiteX3" fmla="*/ 588684 w 907534"/>
                <a:gd name="connsiteY3" fmla="*/ 896683 h 896683"/>
                <a:gd name="connsiteX4" fmla="*/ 0 w 907534"/>
                <a:gd name="connsiteY4" fmla="*/ 0 h 896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7534" h="896683">
                  <a:moveTo>
                    <a:pt x="0" y="0"/>
                  </a:moveTo>
                  <a:lnTo>
                    <a:pt x="907534" y="598883"/>
                  </a:lnTo>
                  <a:lnTo>
                    <a:pt x="907534" y="896683"/>
                  </a:lnTo>
                  <a:lnTo>
                    <a:pt x="588684" y="8966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1D6DEC65-5F7C-4CF4-62BC-B2D14022E32F}"/>
                </a:ext>
              </a:extLst>
            </p:cNvPr>
            <p:cNvSpPr/>
            <p:nvPr/>
          </p:nvSpPr>
          <p:spPr bwMode="auto">
            <a:xfrm>
              <a:off x="7023564" y="4203706"/>
              <a:ext cx="885243" cy="896090"/>
            </a:xfrm>
            <a:custGeom>
              <a:avLst/>
              <a:gdLst>
                <a:gd name="connsiteX0" fmla="*/ 296949 w 885243"/>
                <a:gd name="connsiteY0" fmla="*/ 0 h 896090"/>
                <a:gd name="connsiteX1" fmla="*/ 701642 w 885243"/>
                <a:gd name="connsiteY1" fmla="*/ 0 h 896090"/>
                <a:gd name="connsiteX2" fmla="*/ 885242 w 885243"/>
                <a:gd name="connsiteY2" fmla="*/ 896087 h 896090"/>
                <a:gd name="connsiteX3" fmla="*/ 885243 w 885243"/>
                <a:gd name="connsiteY3" fmla="*/ 896089 h 896090"/>
                <a:gd name="connsiteX4" fmla="*/ 885242 w 885243"/>
                <a:gd name="connsiteY4" fmla="*/ 896090 h 896090"/>
                <a:gd name="connsiteX5" fmla="*/ 0 w 885243"/>
                <a:gd name="connsiteY5" fmla="*/ 712531 h 896090"/>
                <a:gd name="connsiteX6" fmla="*/ 0 w 885243"/>
                <a:gd name="connsiteY6" fmla="*/ 311918 h 896090"/>
                <a:gd name="connsiteX7" fmla="*/ 885240 w 885243"/>
                <a:gd name="connsiteY7" fmla="*/ 896089 h 896090"/>
                <a:gd name="connsiteX8" fmla="*/ 885242 w 885243"/>
                <a:gd name="connsiteY8" fmla="*/ 896089 h 896090"/>
                <a:gd name="connsiteX9" fmla="*/ 296949 w 885243"/>
                <a:gd name="connsiteY9" fmla="*/ 0 h 896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5243" h="896090">
                  <a:moveTo>
                    <a:pt x="296949" y="0"/>
                  </a:moveTo>
                  <a:lnTo>
                    <a:pt x="701642" y="0"/>
                  </a:lnTo>
                  <a:lnTo>
                    <a:pt x="885242" y="896087"/>
                  </a:lnTo>
                  <a:lnTo>
                    <a:pt x="885243" y="896089"/>
                  </a:lnTo>
                  <a:lnTo>
                    <a:pt x="885242" y="896090"/>
                  </a:lnTo>
                  <a:lnTo>
                    <a:pt x="0" y="712531"/>
                  </a:lnTo>
                  <a:lnTo>
                    <a:pt x="0" y="311918"/>
                  </a:lnTo>
                  <a:lnTo>
                    <a:pt x="885240" y="896089"/>
                  </a:lnTo>
                  <a:lnTo>
                    <a:pt x="885242" y="896089"/>
                  </a:lnTo>
                  <a:lnTo>
                    <a:pt x="296949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85E97253-61CF-FC38-1C16-BA31CEDD53AA}"/>
                </a:ext>
              </a:extLst>
            </p:cNvPr>
            <p:cNvSpPr/>
            <p:nvPr/>
          </p:nvSpPr>
          <p:spPr bwMode="auto">
            <a:xfrm>
              <a:off x="7908807" y="4203706"/>
              <a:ext cx="591330" cy="896088"/>
            </a:xfrm>
            <a:custGeom>
              <a:avLst/>
              <a:gdLst>
                <a:gd name="connsiteX0" fmla="*/ 185808 w 591330"/>
                <a:gd name="connsiteY0" fmla="*/ 0 h 896088"/>
                <a:gd name="connsiteX1" fmla="*/ 591330 w 591330"/>
                <a:gd name="connsiteY1" fmla="*/ 0 h 896088"/>
                <a:gd name="connsiteX2" fmla="*/ 0 w 591330"/>
                <a:gd name="connsiteY2" fmla="*/ 896088 h 896088"/>
                <a:gd name="connsiteX3" fmla="*/ 185808 w 591330"/>
                <a:gd name="connsiteY3" fmla="*/ 0 h 896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1330" h="896088">
                  <a:moveTo>
                    <a:pt x="185808" y="0"/>
                  </a:moveTo>
                  <a:lnTo>
                    <a:pt x="591330" y="0"/>
                  </a:lnTo>
                  <a:lnTo>
                    <a:pt x="0" y="896088"/>
                  </a:lnTo>
                  <a:lnTo>
                    <a:pt x="185808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8FD98944-2DC1-FABC-DC74-7C6C31AD8478}"/>
                </a:ext>
              </a:extLst>
            </p:cNvPr>
            <p:cNvSpPr/>
            <p:nvPr/>
          </p:nvSpPr>
          <p:spPr bwMode="auto">
            <a:xfrm>
              <a:off x="7908805" y="4503988"/>
              <a:ext cx="907537" cy="1492495"/>
            </a:xfrm>
            <a:custGeom>
              <a:avLst/>
              <a:gdLst>
                <a:gd name="connsiteX0" fmla="*/ 907537 w 907537"/>
                <a:gd name="connsiteY0" fmla="*/ 0 h 1492495"/>
                <a:gd name="connsiteX1" fmla="*/ 907537 w 907537"/>
                <a:gd name="connsiteY1" fmla="*/ 409865 h 1492495"/>
                <a:gd name="connsiteX2" fmla="*/ 3 w 907537"/>
                <a:gd name="connsiteY2" fmla="*/ 595810 h 1492495"/>
                <a:gd name="connsiteX3" fmla="*/ 2 w 907537"/>
                <a:gd name="connsiteY3" fmla="*/ 595810 h 1492495"/>
                <a:gd name="connsiteX4" fmla="*/ 907537 w 907537"/>
                <a:gd name="connsiteY4" fmla="*/ 783992 h 1492495"/>
                <a:gd name="connsiteX5" fmla="*/ 907537 w 907537"/>
                <a:gd name="connsiteY5" fmla="*/ 1194695 h 1492495"/>
                <a:gd name="connsiteX6" fmla="*/ 3 w 907537"/>
                <a:gd name="connsiteY6" fmla="*/ 595812 h 1492495"/>
                <a:gd name="connsiteX7" fmla="*/ 588687 w 907537"/>
                <a:gd name="connsiteY7" fmla="*/ 1492495 h 1492495"/>
                <a:gd name="connsiteX8" fmla="*/ 183723 w 907537"/>
                <a:gd name="connsiteY8" fmla="*/ 1492495 h 1492495"/>
                <a:gd name="connsiteX9" fmla="*/ 0 w 907537"/>
                <a:gd name="connsiteY9" fmla="*/ 595810 h 1492495"/>
                <a:gd name="connsiteX10" fmla="*/ 1 w 907537"/>
                <a:gd name="connsiteY10" fmla="*/ 595810 h 1492495"/>
                <a:gd name="connsiteX11" fmla="*/ 2 w 907537"/>
                <a:gd name="connsiteY11" fmla="*/ 595809 h 1492495"/>
                <a:gd name="connsiteX12" fmla="*/ 907537 w 907537"/>
                <a:gd name="connsiteY12" fmla="*/ 0 h 149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07537" h="1492495">
                  <a:moveTo>
                    <a:pt x="907537" y="0"/>
                  </a:moveTo>
                  <a:lnTo>
                    <a:pt x="907537" y="409865"/>
                  </a:lnTo>
                  <a:lnTo>
                    <a:pt x="3" y="595810"/>
                  </a:lnTo>
                  <a:lnTo>
                    <a:pt x="2" y="595810"/>
                  </a:lnTo>
                  <a:lnTo>
                    <a:pt x="907537" y="783992"/>
                  </a:lnTo>
                  <a:lnTo>
                    <a:pt x="907537" y="1194695"/>
                  </a:lnTo>
                  <a:lnTo>
                    <a:pt x="3" y="595812"/>
                  </a:lnTo>
                  <a:lnTo>
                    <a:pt x="588687" y="1492495"/>
                  </a:lnTo>
                  <a:lnTo>
                    <a:pt x="183723" y="1492495"/>
                  </a:lnTo>
                  <a:lnTo>
                    <a:pt x="0" y="595810"/>
                  </a:lnTo>
                  <a:lnTo>
                    <a:pt x="1" y="595810"/>
                  </a:lnTo>
                  <a:lnTo>
                    <a:pt x="2" y="595809"/>
                  </a:lnTo>
                  <a:lnTo>
                    <a:pt x="907537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79971783-A72D-7CEA-33D2-3DC4B8D80C33}"/>
                </a:ext>
              </a:extLst>
            </p:cNvPr>
            <p:cNvSpPr/>
            <p:nvPr/>
          </p:nvSpPr>
          <p:spPr bwMode="auto">
            <a:xfrm>
              <a:off x="7317082" y="5099798"/>
              <a:ext cx="591722" cy="896685"/>
            </a:xfrm>
            <a:custGeom>
              <a:avLst/>
              <a:gdLst>
                <a:gd name="connsiteX0" fmla="*/ 591722 w 591722"/>
                <a:gd name="connsiteY0" fmla="*/ 0 h 896685"/>
                <a:gd name="connsiteX1" fmla="*/ 405790 w 591722"/>
                <a:gd name="connsiteY1" fmla="*/ 896685 h 896685"/>
                <a:gd name="connsiteX2" fmla="*/ 0 w 591722"/>
                <a:gd name="connsiteY2" fmla="*/ 896685 h 896685"/>
                <a:gd name="connsiteX3" fmla="*/ 591721 w 591722"/>
                <a:gd name="connsiteY3" fmla="*/ 4 h 896685"/>
                <a:gd name="connsiteX4" fmla="*/ 591722 w 591722"/>
                <a:gd name="connsiteY4" fmla="*/ 0 h 896685"/>
                <a:gd name="connsiteX5" fmla="*/ 591722 w 591722"/>
                <a:gd name="connsiteY5" fmla="*/ 0 h 89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1722" h="896685">
                  <a:moveTo>
                    <a:pt x="591722" y="0"/>
                  </a:moveTo>
                  <a:lnTo>
                    <a:pt x="405790" y="896685"/>
                  </a:lnTo>
                  <a:lnTo>
                    <a:pt x="0" y="896685"/>
                  </a:lnTo>
                  <a:lnTo>
                    <a:pt x="591721" y="4"/>
                  </a:lnTo>
                  <a:lnTo>
                    <a:pt x="591722" y="0"/>
                  </a:lnTo>
                  <a:lnTo>
                    <a:pt x="591722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28A745A9-023D-8ECC-EB9A-5A0C7303814D}"/>
                </a:ext>
              </a:extLst>
            </p:cNvPr>
            <p:cNvSpPr/>
            <p:nvPr/>
          </p:nvSpPr>
          <p:spPr bwMode="auto">
            <a:xfrm>
              <a:off x="7023564" y="5099798"/>
              <a:ext cx="885241" cy="581172"/>
            </a:xfrm>
            <a:custGeom>
              <a:avLst/>
              <a:gdLst>
                <a:gd name="connsiteX0" fmla="*/ 885241 w 885241"/>
                <a:gd name="connsiteY0" fmla="*/ 0 h 581172"/>
                <a:gd name="connsiteX1" fmla="*/ 0 w 885241"/>
                <a:gd name="connsiteY1" fmla="*/ 581172 h 581172"/>
                <a:gd name="connsiteX2" fmla="*/ 0 w 885241"/>
                <a:gd name="connsiteY2" fmla="*/ 181377 h 581172"/>
                <a:gd name="connsiteX3" fmla="*/ 885241 w 885241"/>
                <a:gd name="connsiteY3" fmla="*/ 0 h 581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5241" h="581172">
                  <a:moveTo>
                    <a:pt x="885241" y="0"/>
                  </a:moveTo>
                  <a:lnTo>
                    <a:pt x="0" y="581172"/>
                  </a:lnTo>
                  <a:lnTo>
                    <a:pt x="0" y="181377"/>
                  </a:lnTo>
                  <a:lnTo>
                    <a:pt x="885241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63335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100787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pptxm26_四角の分割図形</dc:title>
  <dc:subject>pptxm26_四角の分割図形</dc:subject>
  <dc:creator>でじけろお</dc:creator>
  <cp:revision>1</cp:revision>
  <dcterms:created xsi:type="dcterms:W3CDTF">2018-05-20T00:31:01Z</dcterms:created>
  <dcterms:modified xsi:type="dcterms:W3CDTF">2023-12-04T13:20:05Z</dcterms:modified>
  <cp:version>1</cp:version>
</cp:coreProperties>
</file>